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74" r:id="rId9"/>
    <p:sldId id="263" r:id="rId10"/>
    <p:sldId id="269" r:id="rId11"/>
    <p:sldId id="270" r:id="rId12"/>
    <p:sldId id="265" r:id="rId13"/>
    <p:sldId id="273" r:id="rId14"/>
    <p:sldId id="264" r:id="rId15"/>
    <p:sldId id="272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CC7E03-2156-4088-9004-B2885C539B66}" v="54" dt="2021-12-07T04:35:46.7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239" autoAdjust="0"/>
  </p:normalViewPr>
  <p:slideViewPr>
    <p:cSldViewPr snapToGrid="0">
      <p:cViewPr varScale="1">
        <p:scale>
          <a:sx n="78" d="100"/>
          <a:sy n="78" d="100"/>
        </p:scale>
        <p:origin x="85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wri Kurthkoti Sridhara Rao" userId="6f7bfc06-2e3d-4362-8467-825005047cd3" providerId="ADAL" clId="{8CCC7E03-2156-4088-9004-B2885C539B66}"/>
    <pc:docChg chg="undo redo custSel addSld delSld modSld sldOrd">
      <pc:chgData name="Gowri Kurthkoti Sridhara Rao" userId="6f7bfc06-2e3d-4362-8467-825005047cd3" providerId="ADAL" clId="{8CCC7E03-2156-4088-9004-B2885C539B66}" dt="2021-12-07T04:51:21.142" v="2907" actId="115"/>
      <pc:docMkLst>
        <pc:docMk/>
      </pc:docMkLst>
      <pc:sldChg chg="addSp delSp modSp new mod setBg addAnim delAnim setClrOvrMap">
        <pc:chgData name="Gowri Kurthkoti Sridhara Rao" userId="6f7bfc06-2e3d-4362-8467-825005047cd3" providerId="ADAL" clId="{8CCC7E03-2156-4088-9004-B2885C539B66}" dt="2021-12-07T04:44:26.104" v="2894" actId="478"/>
        <pc:sldMkLst>
          <pc:docMk/>
          <pc:sldMk cId="133880285" sldId="256"/>
        </pc:sldMkLst>
        <pc:spChg chg="mod">
          <ac:chgData name="Gowri Kurthkoti Sridhara Rao" userId="6f7bfc06-2e3d-4362-8467-825005047cd3" providerId="ADAL" clId="{8CCC7E03-2156-4088-9004-B2885C539B66}" dt="2021-12-04T20:07:07.462" v="692" actId="403"/>
          <ac:spMkLst>
            <pc:docMk/>
            <pc:sldMk cId="133880285" sldId="256"/>
            <ac:spMk id="2" creationId="{4AFCD138-9C5F-41D3-A959-CDFEF2F76DD0}"/>
          </ac:spMkLst>
        </pc:spChg>
        <pc:spChg chg="mod">
          <ac:chgData name="Gowri Kurthkoti Sridhara Rao" userId="6f7bfc06-2e3d-4362-8467-825005047cd3" providerId="ADAL" clId="{8CCC7E03-2156-4088-9004-B2885C539B66}" dt="2021-12-04T20:07:19.215" v="694" actId="27636"/>
          <ac:spMkLst>
            <pc:docMk/>
            <pc:sldMk cId="133880285" sldId="256"/>
            <ac:spMk id="3" creationId="{B01BC39E-2FEF-4A2A-92CC-3E1EB4ADF7A3}"/>
          </ac:spMkLst>
        </pc:spChg>
        <pc:spChg chg="add del mod">
          <ac:chgData name="Gowri Kurthkoti Sridhara Rao" userId="6f7bfc06-2e3d-4362-8467-825005047cd3" providerId="ADAL" clId="{8CCC7E03-2156-4088-9004-B2885C539B66}" dt="2021-12-07T04:44:26.104" v="2894" actId="478"/>
          <ac:spMkLst>
            <pc:docMk/>
            <pc:sldMk cId="133880285" sldId="256"/>
            <ac:spMk id="4" creationId="{66887D44-7E21-4440-87C6-1DF59AA16D5D}"/>
          </ac:spMkLst>
        </pc:spChg>
        <pc:spChg chg="add mod">
          <ac:chgData name="Gowri Kurthkoti Sridhara Rao" userId="6f7bfc06-2e3d-4362-8467-825005047cd3" providerId="ADAL" clId="{8CCC7E03-2156-4088-9004-B2885C539B66}" dt="2021-12-04T20:08:38.101" v="758" actId="20577"/>
          <ac:spMkLst>
            <pc:docMk/>
            <pc:sldMk cId="133880285" sldId="256"/>
            <ac:spMk id="6" creationId="{B7773488-29DD-4247-BEE2-89540E407AAF}"/>
          </ac:spMkLst>
        </pc:spChg>
        <pc:spChg chg="add del">
          <ac:chgData name="Gowri Kurthkoti Sridhara Rao" userId="6f7bfc06-2e3d-4362-8467-825005047cd3" providerId="ADAL" clId="{8CCC7E03-2156-4088-9004-B2885C539B66}" dt="2021-12-04T19:50:34.352" v="63" actId="26606"/>
          <ac:spMkLst>
            <pc:docMk/>
            <pc:sldMk cId="133880285" sldId="256"/>
            <ac:spMk id="8" creationId="{3677BAFB-3BD3-41BB-9107-FAE224AE21C4}"/>
          </ac:spMkLst>
        </pc:spChg>
        <pc:spChg chg="add del">
          <ac:chgData name="Gowri Kurthkoti Sridhara Rao" userId="6f7bfc06-2e3d-4362-8467-825005047cd3" providerId="ADAL" clId="{8CCC7E03-2156-4088-9004-B2885C539B66}" dt="2021-12-04T19:50:43.554" v="67" actId="26606"/>
          <ac:spMkLst>
            <pc:docMk/>
            <pc:sldMk cId="133880285" sldId="256"/>
            <ac:spMk id="9" creationId="{71B2258F-86CA-4D4D-8270-BC05FCDEBFB3}"/>
          </ac:spMkLst>
        </pc:spChg>
        <pc:spChg chg="add del">
          <ac:chgData name="Gowri Kurthkoti Sridhara Rao" userId="6f7bfc06-2e3d-4362-8467-825005047cd3" providerId="ADAL" clId="{8CCC7E03-2156-4088-9004-B2885C539B66}" dt="2021-12-04T19:50:34.352" v="63" actId="26606"/>
          <ac:spMkLst>
            <pc:docMk/>
            <pc:sldMk cId="133880285" sldId="256"/>
            <ac:spMk id="10" creationId="{E6823A9B-C188-42D4-847C-3AD928DB145C}"/>
          </ac:spMkLst>
        </pc:spChg>
        <pc:spChg chg="add del">
          <ac:chgData name="Gowri Kurthkoti Sridhara Rao" userId="6f7bfc06-2e3d-4362-8467-825005047cd3" providerId="ADAL" clId="{8CCC7E03-2156-4088-9004-B2885C539B66}" dt="2021-12-04T19:50:49.314" v="71" actId="26606"/>
          <ac:spMkLst>
            <pc:docMk/>
            <pc:sldMk cId="133880285" sldId="256"/>
            <ac:spMk id="11" creationId="{E49CC64F-7275-4E33-961B-0C5CDC439875}"/>
          </ac:spMkLst>
        </pc:spChg>
        <pc:spChg chg="add del">
          <ac:chgData name="Gowri Kurthkoti Sridhara Rao" userId="6f7bfc06-2e3d-4362-8467-825005047cd3" providerId="ADAL" clId="{8CCC7E03-2156-4088-9004-B2885C539B66}" dt="2021-12-04T19:50:34.352" v="63" actId="26606"/>
          <ac:spMkLst>
            <pc:docMk/>
            <pc:sldMk cId="133880285" sldId="256"/>
            <ac:spMk id="12" creationId="{34B557F3-1A0C-4749-A6DB-EAC082DF390B}"/>
          </ac:spMkLst>
        </pc:spChg>
        <pc:spChg chg="add del">
          <ac:chgData name="Gowri Kurthkoti Sridhara Rao" userId="6f7bfc06-2e3d-4362-8467-825005047cd3" providerId="ADAL" clId="{8CCC7E03-2156-4088-9004-B2885C539B66}" dt="2021-12-04T19:50:34.352" v="63" actId="26606"/>
          <ac:spMkLst>
            <pc:docMk/>
            <pc:sldMk cId="133880285" sldId="256"/>
            <ac:spMk id="14" creationId="{55D55AA6-3751-494F-868A-DCEDC5CE82BF}"/>
          </ac:spMkLst>
        </pc:spChg>
        <pc:spChg chg="add del">
          <ac:chgData name="Gowri Kurthkoti Sridhara Rao" userId="6f7bfc06-2e3d-4362-8467-825005047cd3" providerId="ADAL" clId="{8CCC7E03-2156-4088-9004-B2885C539B66}" dt="2021-12-04T19:54:20.050" v="78" actId="26606"/>
          <ac:spMkLst>
            <pc:docMk/>
            <pc:sldMk cId="133880285" sldId="256"/>
            <ac:spMk id="15" creationId="{71B2258F-86CA-4D4D-8270-BC05FCDEBFB3}"/>
          </ac:spMkLst>
        </pc:spChg>
        <pc:spChg chg="add del">
          <ac:chgData name="Gowri Kurthkoti Sridhara Rao" userId="6f7bfc06-2e3d-4362-8467-825005047cd3" providerId="ADAL" clId="{8CCC7E03-2156-4088-9004-B2885C539B66}" dt="2021-12-04T19:50:34.352" v="63" actId="26606"/>
          <ac:spMkLst>
            <pc:docMk/>
            <pc:sldMk cId="133880285" sldId="256"/>
            <ac:spMk id="16" creationId="{4D4C00DC-4DC6-4CD2-9E31-F17E6CEBC5A6}"/>
          </ac:spMkLst>
        </pc:spChg>
        <pc:spChg chg="add del">
          <ac:chgData name="Gowri Kurthkoti Sridhara Rao" userId="6f7bfc06-2e3d-4362-8467-825005047cd3" providerId="ADAL" clId="{8CCC7E03-2156-4088-9004-B2885C539B66}" dt="2021-12-04T19:50:34.352" v="63" actId="26606"/>
          <ac:spMkLst>
            <pc:docMk/>
            <pc:sldMk cId="133880285" sldId="256"/>
            <ac:spMk id="18" creationId="{D82AB1B2-7970-42CF-8BF5-567C69E9FFFB}"/>
          </ac:spMkLst>
        </pc:spChg>
        <pc:spChg chg="add">
          <ac:chgData name="Gowri Kurthkoti Sridhara Rao" userId="6f7bfc06-2e3d-4362-8467-825005047cd3" providerId="ADAL" clId="{8CCC7E03-2156-4088-9004-B2885C539B66}" dt="2021-12-04T19:54:20.050" v="78" actId="26606"/>
          <ac:spMkLst>
            <pc:docMk/>
            <pc:sldMk cId="133880285" sldId="256"/>
            <ac:spMk id="19" creationId="{AB58EF07-17C2-48CF-ABB0-EEF1F17CB8F0}"/>
          </ac:spMkLst>
        </pc:spChg>
        <pc:spChg chg="add">
          <ac:chgData name="Gowri Kurthkoti Sridhara Rao" userId="6f7bfc06-2e3d-4362-8467-825005047cd3" providerId="ADAL" clId="{8CCC7E03-2156-4088-9004-B2885C539B66}" dt="2021-12-04T19:54:20.050" v="78" actId="26606"/>
          <ac:spMkLst>
            <pc:docMk/>
            <pc:sldMk cId="133880285" sldId="256"/>
            <ac:spMk id="21" creationId="{AF2F604E-43BE-4DC3-B983-E071523364F8}"/>
          </ac:spMkLst>
        </pc:spChg>
        <pc:spChg chg="add">
          <ac:chgData name="Gowri Kurthkoti Sridhara Rao" userId="6f7bfc06-2e3d-4362-8467-825005047cd3" providerId="ADAL" clId="{8CCC7E03-2156-4088-9004-B2885C539B66}" dt="2021-12-04T19:54:20.050" v="78" actId="26606"/>
          <ac:spMkLst>
            <pc:docMk/>
            <pc:sldMk cId="133880285" sldId="256"/>
            <ac:spMk id="22" creationId="{0671A8AE-40A1-4631-A6B8-581AFF065482}"/>
          </ac:spMkLst>
        </pc:spChg>
        <pc:spChg chg="add">
          <ac:chgData name="Gowri Kurthkoti Sridhara Rao" userId="6f7bfc06-2e3d-4362-8467-825005047cd3" providerId="ADAL" clId="{8CCC7E03-2156-4088-9004-B2885C539B66}" dt="2021-12-04T19:54:20.050" v="78" actId="26606"/>
          <ac:spMkLst>
            <pc:docMk/>
            <pc:sldMk cId="133880285" sldId="256"/>
            <ac:spMk id="23" creationId="{08C9B587-E65E-4B52-B37C-ABEBB6E87928}"/>
          </ac:spMkLst>
        </pc:spChg>
        <pc:spChg chg="add del">
          <ac:chgData name="Gowri Kurthkoti Sridhara Rao" userId="6f7bfc06-2e3d-4362-8467-825005047cd3" providerId="ADAL" clId="{8CCC7E03-2156-4088-9004-B2885C539B66}" dt="2021-12-04T19:50:34.352" v="63" actId="26606"/>
          <ac:spMkLst>
            <pc:docMk/>
            <pc:sldMk cId="133880285" sldId="256"/>
            <ac:spMk id="24" creationId="{C10FB9CA-E7FA-462C-B537-F1224ED1ACF4}"/>
          </ac:spMkLst>
        </pc:spChg>
        <pc:spChg chg="add del">
          <ac:chgData name="Gowri Kurthkoti Sridhara Rao" userId="6f7bfc06-2e3d-4362-8467-825005047cd3" providerId="ADAL" clId="{8CCC7E03-2156-4088-9004-B2885C539B66}" dt="2021-12-04T19:50:34.352" v="63" actId="26606"/>
          <ac:spMkLst>
            <pc:docMk/>
            <pc:sldMk cId="133880285" sldId="256"/>
            <ac:spMk id="26" creationId="{D8469AE7-A75B-4F37-850B-EF5974ABED2C}"/>
          </ac:spMkLst>
        </pc:spChg>
        <pc:grpChg chg="add del">
          <ac:chgData name="Gowri Kurthkoti Sridhara Rao" userId="6f7bfc06-2e3d-4362-8467-825005047cd3" providerId="ADAL" clId="{8CCC7E03-2156-4088-9004-B2885C539B66}" dt="2021-12-04T19:50:34.352" v="63" actId="26606"/>
          <ac:grpSpMkLst>
            <pc:docMk/>
            <pc:sldMk cId="133880285" sldId="256"/>
            <ac:grpSpMk id="20" creationId="{66FB5A75-BDE2-4F12-A95B-C48788A7685C}"/>
          </ac:grpSpMkLst>
        </pc:grpChg>
        <pc:grpChg chg="add del">
          <ac:chgData name="Gowri Kurthkoti Sridhara Rao" userId="6f7bfc06-2e3d-4362-8467-825005047cd3" providerId="ADAL" clId="{8CCC7E03-2156-4088-9004-B2885C539B66}" dt="2021-12-04T19:50:34.352" v="63" actId="26606"/>
          <ac:grpSpMkLst>
            <pc:docMk/>
            <pc:sldMk cId="133880285" sldId="256"/>
            <ac:grpSpMk id="28" creationId="{63301095-70B2-49AA-8DA9-A35629AD621C}"/>
          </ac:grpSpMkLst>
        </pc:grpChg>
        <pc:picChg chg="add del">
          <ac:chgData name="Gowri Kurthkoti Sridhara Rao" userId="6f7bfc06-2e3d-4362-8467-825005047cd3" providerId="ADAL" clId="{8CCC7E03-2156-4088-9004-B2885C539B66}" dt="2021-12-04T19:50:43.554" v="67" actId="26606"/>
          <ac:picMkLst>
            <pc:docMk/>
            <pc:sldMk cId="133880285" sldId="256"/>
            <ac:picMk id="5" creationId="{2ADAAEF2-2353-43DE-9042-E677D72170A3}"/>
          </ac:picMkLst>
        </pc:picChg>
        <pc:picChg chg="add del">
          <ac:chgData name="Gowri Kurthkoti Sridhara Rao" userId="6f7bfc06-2e3d-4362-8467-825005047cd3" providerId="ADAL" clId="{8CCC7E03-2156-4088-9004-B2885C539B66}" dt="2021-12-04T19:50:49.314" v="71" actId="26606"/>
          <ac:picMkLst>
            <pc:docMk/>
            <pc:sldMk cId="133880285" sldId="256"/>
            <ac:picMk id="13" creationId="{5BE9B510-93A5-4F89-BBAB-80EF1FE917C8}"/>
          </ac:picMkLst>
        </pc:picChg>
        <pc:picChg chg="add mod">
          <ac:chgData name="Gowri Kurthkoti Sridhara Rao" userId="6f7bfc06-2e3d-4362-8467-825005047cd3" providerId="ADAL" clId="{8CCC7E03-2156-4088-9004-B2885C539B66}" dt="2021-12-04T19:54:20.050" v="78" actId="26606"/>
          <ac:picMkLst>
            <pc:docMk/>
            <pc:sldMk cId="133880285" sldId="256"/>
            <ac:picMk id="17" creationId="{2ADAAEF2-2353-43DE-9042-E677D72170A3}"/>
          </ac:picMkLst>
        </pc:picChg>
      </pc:sldChg>
      <pc:sldChg chg="addSp delSp modSp new mod setBg setClrOvrMap">
        <pc:chgData name="Gowri Kurthkoti Sridhara Rao" userId="6f7bfc06-2e3d-4362-8467-825005047cd3" providerId="ADAL" clId="{8CCC7E03-2156-4088-9004-B2885C539B66}" dt="2021-12-04T20:05:59.287" v="691" actId="26606"/>
        <pc:sldMkLst>
          <pc:docMk/>
          <pc:sldMk cId="3895880210" sldId="257"/>
        </pc:sldMkLst>
        <pc:spChg chg="mod">
          <ac:chgData name="Gowri Kurthkoti Sridhara Rao" userId="6f7bfc06-2e3d-4362-8467-825005047cd3" providerId="ADAL" clId="{8CCC7E03-2156-4088-9004-B2885C539B66}" dt="2021-12-04T20:05:59.287" v="691" actId="26606"/>
          <ac:spMkLst>
            <pc:docMk/>
            <pc:sldMk cId="3895880210" sldId="257"/>
            <ac:spMk id="2" creationId="{D5081F73-ED71-4FD3-BB71-567ADB5FFBEB}"/>
          </ac:spMkLst>
        </pc:spChg>
        <pc:spChg chg="mod">
          <ac:chgData name="Gowri Kurthkoti Sridhara Rao" userId="6f7bfc06-2e3d-4362-8467-825005047cd3" providerId="ADAL" clId="{8CCC7E03-2156-4088-9004-B2885C539B66}" dt="2021-12-04T20:05:59.287" v="691" actId="26606"/>
          <ac:spMkLst>
            <pc:docMk/>
            <pc:sldMk cId="3895880210" sldId="257"/>
            <ac:spMk id="3" creationId="{605784B5-7C30-46CB-871D-4ABCF02C1775}"/>
          </ac:spMkLst>
        </pc:spChg>
        <pc:spChg chg="add del">
          <ac:chgData name="Gowri Kurthkoti Sridhara Rao" userId="6f7bfc06-2e3d-4362-8467-825005047cd3" providerId="ADAL" clId="{8CCC7E03-2156-4088-9004-B2885C539B66}" dt="2021-12-04T20:05:59.287" v="691" actId="26606"/>
          <ac:spMkLst>
            <pc:docMk/>
            <pc:sldMk cId="3895880210" sldId="257"/>
            <ac:spMk id="9" creationId="{9AA72BD9-2C5A-4EDC-931F-5AA08EACA0F3}"/>
          </ac:spMkLst>
        </pc:spChg>
        <pc:spChg chg="add del">
          <ac:chgData name="Gowri Kurthkoti Sridhara Rao" userId="6f7bfc06-2e3d-4362-8467-825005047cd3" providerId="ADAL" clId="{8CCC7E03-2156-4088-9004-B2885C539B66}" dt="2021-12-04T20:05:59.287" v="691" actId="26606"/>
          <ac:spMkLst>
            <pc:docMk/>
            <pc:sldMk cId="3895880210" sldId="257"/>
            <ac:spMk id="11" creationId="{DD3981AC-7B61-4947-BCF3-F7AA7FA385B9}"/>
          </ac:spMkLst>
        </pc:spChg>
        <pc:spChg chg="add del">
          <ac:chgData name="Gowri Kurthkoti Sridhara Rao" userId="6f7bfc06-2e3d-4362-8467-825005047cd3" providerId="ADAL" clId="{8CCC7E03-2156-4088-9004-B2885C539B66}" dt="2021-12-04T20:05:59.287" v="691" actId="26606"/>
          <ac:spMkLst>
            <pc:docMk/>
            <pc:sldMk cId="3895880210" sldId="257"/>
            <ac:spMk id="13" creationId="{55D4142C-5077-457F-A6AD-3FECFDB39685}"/>
          </ac:spMkLst>
        </pc:spChg>
        <pc:spChg chg="add del">
          <ac:chgData name="Gowri Kurthkoti Sridhara Rao" userId="6f7bfc06-2e3d-4362-8467-825005047cd3" providerId="ADAL" clId="{8CCC7E03-2156-4088-9004-B2885C539B66}" dt="2021-12-04T20:05:59.287" v="691" actId="26606"/>
          <ac:spMkLst>
            <pc:docMk/>
            <pc:sldMk cId="3895880210" sldId="257"/>
            <ac:spMk id="15" creationId="{7A5F0580-5EE9-419F-96EE-B6529EF6E7D0}"/>
          </ac:spMkLst>
        </pc:spChg>
        <pc:spChg chg="add">
          <ac:chgData name="Gowri Kurthkoti Sridhara Rao" userId="6f7bfc06-2e3d-4362-8467-825005047cd3" providerId="ADAL" clId="{8CCC7E03-2156-4088-9004-B2885C539B66}" dt="2021-12-04T20:05:59.287" v="691" actId="26606"/>
          <ac:spMkLst>
            <pc:docMk/>
            <pc:sldMk cId="3895880210" sldId="257"/>
            <ac:spMk id="20" creationId="{C5E6CFF1-2F42-4E10-9A97-F116F46F53FE}"/>
          </ac:spMkLst>
        </pc:spChg>
        <pc:picChg chg="add mod">
          <ac:chgData name="Gowri Kurthkoti Sridhara Rao" userId="6f7bfc06-2e3d-4362-8467-825005047cd3" providerId="ADAL" clId="{8CCC7E03-2156-4088-9004-B2885C539B66}" dt="2021-12-04T20:05:59.287" v="691" actId="26606"/>
          <ac:picMkLst>
            <pc:docMk/>
            <pc:sldMk cId="3895880210" sldId="257"/>
            <ac:picMk id="5" creationId="{0B2100F4-18BE-442F-89D4-EF4DE988EB20}"/>
          </ac:picMkLst>
        </pc:picChg>
        <pc:cxnChg chg="add">
          <ac:chgData name="Gowri Kurthkoti Sridhara Rao" userId="6f7bfc06-2e3d-4362-8467-825005047cd3" providerId="ADAL" clId="{8CCC7E03-2156-4088-9004-B2885C539B66}" dt="2021-12-04T20:05:59.287" v="691" actId="26606"/>
          <ac:cxnSpMkLst>
            <pc:docMk/>
            <pc:sldMk cId="3895880210" sldId="257"/>
            <ac:cxnSpMk id="22" creationId="{67182200-4859-4C8D-BCBB-55B245C28BA3}"/>
          </ac:cxnSpMkLst>
        </pc:cxnChg>
      </pc:sldChg>
      <pc:sldChg chg="addSp delSp modSp new mod ord setBg setClrOvrMap">
        <pc:chgData name="Gowri Kurthkoti Sridhara Rao" userId="6f7bfc06-2e3d-4362-8467-825005047cd3" providerId="ADAL" clId="{8CCC7E03-2156-4088-9004-B2885C539B66}" dt="2021-12-05T02:50:30.956" v="2564" actId="20577"/>
        <pc:sldMkLst>
          <pc:docMk/>
          <pc:sldMk cId="3625605987" sldId="258"/>
        </pc:sldMkLst>
        <pc:spChg chg="mod">
          <ac:chgData name="Gowri Kurthkoti Sridhara Rao" userId="6f7bfc06-2e3d-4362-8467-825005047cd3" providerId="ADAL" clId="{8CCC7E03-2156-4088-9004-B2885C539B66}" dt="2021-12-05T01:56:37.260" v="1986" actId="26606"/>
          <ac:spMkLst>
            <pc:docMk/>
            <pc:sldMk cId="3625605987" sldId="258"/>
            <ac:spMk id="2" creationId="{3250C9A8-595E-4D7B-9E95-3A74FF872F01}"/>
          </ac:spMkLst>
        </pc:spChg>
        <pc:spChg chg="del mod">
          <ac:chgData name="Gowri Kurthkoti Sridhara Rao" userId="6f7bfc06-2e3d-4362-8467-825005047cd3" providerId="ADAL" clId="{8CCC7E03-2156-4088-9004-B2885C539B66}" dt="2021-12-05T01:56:37.260" v="1986" actId="26606"/>
          <ac:spMkLst>
            <pc:docMk/>
            <pc:sldMk cId="3625605987" sldId="258"/>
            <ac:spMk id="3" creationId="{840CBAA7-A31E-471D-8ABE-F3A5F5F509DB}"/>
          </ac:spMkLst>
        </pc:spChg>
        <pc:spChg chg="add">
          <ac:chgData name="Gowri Kurthkoti Sridhara Rao" userId="6f7bfc06-2e3d-4362-8467-825005047cd3" providerId="ADAL" clId="{8CCC7E03-2156-4088-9004-B2885C539B66}" dt="2021-12-05T01:56:37.260" v="1986" actId="26606"/>
          <ac:spMkLst>
            <pc:docMk/>
            <pc:sldMk cId="3625605987" sldId="258"/>
            <ac:spMk id="10" creationId="{C5E6CFF1-2F42-4E10-9A97-F116F46F53FE}"/>
          </ac:spMkLst>
        </pc:spChg>
        <pc:graphicFrameChg chg="add mod">
          <ac:chgData name="Gowri Kurthkoti Sridhara Rao" userId="6f7bfc06-2e3d-4362-8467-825005047cd3" providerId="ADAL" clId="{8CCC7E03-2156-4088-9004-B2885C539B66}" dt="2021-12-05T02:50:30.956" v="2564" actId="20577"/>
          <ac:graphicFrameMkLst>
            <pc:docMk/>
            <pc:sldMk cId="3625605987" sldId="258"/>
            <ac:graphicFrameMk id="5" creationId="{101AB7B0-3D18-4AD1-B4C0-386EC8A2FCFD}"/>
          </ac:graphicFrameMkLst>
        </pc:graphicFrameChg>
        <pc:picChg chg="add">
          <ac:chgData name="Gowri Kurthkoti Sridhara Rao" userId="6f7bfc06-2e3d-4362-8467-825005047cd3" providerId="ADAL" clId="{8CCC7E03-2156-4088-9004-B2885C539B66}" dt="2021-12-05T01:56:37.260" v="1986" actId="26606"/>
          <ac:picMkLst>
            <pc:docMk/>
            <pc:sldMk cId="3625605987" sldId="258"/>
            <ac:picMk id="6" creationId="{D5DD2400-8D9F-4745-B374-7C9264C2387C}"/>
          </ac:picMkLst>
        </pc:picChg>
        <pc:cxnChg chg="add">
          <ac:chgData name="Gowri Kurthkoti Sridhara Rao" userId="6f7bfc06-2e3d-4362-8467-825005047cd3" providerId="ADAL" clId="{8CCC7E03-2156-4088-9004-B2885C539B66}" dt="2021-12-05T01:56:37.260" v="1986" actId="26606"/>
          <ac:cxnSpMkLst>
            <pc:docMk/>
            <pc:sldMk cId="3625605987" sldId="258"/>
            <ac:cxnSpMk id="12" creationId="{67182200-4859-4C8D-BCBB-55B245C28BA3}"/>
          </ac:cxnSpMkLst>
        </pc:cxnChg>
      </pc:sldChg>
      <pc:sldChg chg="addSp delSp modSp add mod setBg setClrOvrMap">
        <pc:chgData name="Gowri Kurthkoti Sridhara Rao" userId="6f7bfc06-2e3d-4362-8467-825005047cd3" providerId="ADAL" clId="{8CCC7E03-2156-4088-9004-B2885C539B66}" dt="2021-12-07T04:46:08.694" v="2900" actId="20577"/>
        <pc:sldMkLst>
          <pc:docMk/>
          <pc:sldMk cId="195898170" sldId="259"/>
        </pc:sldMkLst>
        <pc:spChg chg="mod">
          <ac:chgData name="Gowri Kurthkoti Sridhara Rao" userId="6f7bfc06-2e3d-4362-8467-825005047cd3" providerId="ADAL" clId="{8CCC7E03-2156-4088-9004-B2885C539B66}" dt="2021-12-04T23:50:06.822" v="1226" actId="403"/>
          <ac:spMkLst>
            <pc:docMk/>
            <pc:sldMk cId="195898170" sldId="259"/>
            <ac:spMk id="2" creationId="{3250C9A8-595E-4D7B-9E95-3A74FF872F01}"/>
          </ac:spMkLst>
        </pc:spChg>
        <pc:spChg chg="add del mod">
          <ac:chgData name="Gowri Kurthkoti Sridhara Rao" userId="6f7bfc06-2e3d-4362-8467-825005047cd3" providerId="ADAL" clId="{8CCC7E03-2156-4088-9004-B2885C539B66}" dt="2021-12-04T23:49:33.608" v="1215" actId="26606"/>
          <ac:spMkLst>
            <pc:docMk/>
            <pc:sldMk cId="195898170" sldId="259"/>
            <ac:spMk id="3" creationId="{840CBAA7-A31E-471D-8ABE-F3A5F5F509DB}"/>
          </ac:spMkLst>
        </pc:spChg>
        <pc:spChg chg="add">
          <ac:chgData name="Gowri Kurthkoti Sridhara Rao" userId="6f7bfc06-2e3d-4362-8467-825005047cd3" providerId="ADAL" clId="{8CCC7E03-2156-4088-9004-B2885C539B66}" dt="2021-12-04T23:49:33.608" v="1215" actId="26606"/>
          <ac:spMkLst>
            <pc:docMk/>
            <pc:sldMk cId="195898170" sldId="259"/>
            <ac:spMk id="9" creationId="{9AA72BD9-2C5A-4EDC-931F-5AA08EACA0F3}"/>
          </ac:spMkLst>
        </pc:spChg>
        <pc:spChg chg="add del">
          <ac:chgData name="Gowri Kurthkoti Sridhara Rao" userId="6f7bfc06-2e3d-4362-8467-825005047cd3" providerId="ADAL" clId="{8CCC7E03-2156-4088-9004-B2885C539B66}" dt="2021-12-04T23:49:33.591" v="1214" actId="26606"/>
          <ac:spMkLst>
            <pc:docMk/>
            <pc:sldMk cId="195898170" sldId="259"/>
            <ac:spMk id="10" creationId="{C5E6CFF1-2F42-4E10-9A97-F116F46F53FE}"/>
          </ac:spMkLst>
        </pc:spChg>
        <pc:spChg chg="add">
          <ac:chgData name="Gowri Kurthkoti Sridhara Rao" userId="6f7bfc06-2e3d-4362-8467-825005047cd3" providerId="ADAL" clId="{8CCC7E03-2156-4088-9004-B2885C539B66}" dt="2021-12-04T23:49:33.608" v="1215" actId="26606"/>
          <ac:spMkLst>
            <pc:docMk/>
            <pc:sldMk cId="195898170" sldId="259"/>
            <ac:spMk id="11" creationId="{DD3981AC-7B61-4947-BCF3-F7AA7FA385B9}"/>
          </ac:spMkLst>
        </pc:spChg>
        <pc:spChg chg="add">
          <ac:chgData name="Gowri Kurthkoti Sridhara Rao" userId="6f7bfc06-2e3d-4362-8467-825005047cd3" providerId="ADAL" clId="{8CCC7E03-2156-4088-9004-B2885C539B66}" dt="2021-12-04T23:49:33.608" v="1215" actId="26606"/>
          <ac:spMkLst>
            <pc:docMk/>
            <pc:sldMk cId="195898170" sldId="259"/>
            <ac:spMk id="13" creationId="{55D4142C-5077-457F-A6AD-3FECFDB39685}"/>
          </ac:spMkLst>
        </pc:spChg>
        <pc:spChg chg="add">
          <ac:chgData name="Gowri Kurthkoti Sridhara Rao" userId="6f7bfc06-2e3d-4362-8467-825005047cd3" providerId="ADAL" clId="{8CCC7E03-2156-4088-9004-B2885C539B66}" dt="2021-12-04T23:49:33.608" v="1215" actId="26606"/>
          <ac:spMkLst>
            <pc:docMk/>
            <pc:sldMk cId="195898170" sldId="259"/>
            <ac:spMk id="15" creationId="{7A5F0580-5EE9-419F-96EE-B6529EF6E7D0}"/>
          </ac:spMkLst>
        </pc:spChg>
        <pc:spChg chg="add mod">
          <ac:chgData name="Gowri Kurthkoti Sridhara Rao" userId="6f7bfc06-2e3d-4362-8467-825005047cd3" providerId="ADAL" clId="{8CCC7E03-2156-4088-9004-B2885C539B66}" dt="2021-12-07T04:46:08.694" v="2900" actId="20577"/>
          <ac:spMkLst>
            <pc:docMk/>
            <pc:sldMk cId="195898170" sldId="259"/>
            <ac:spMk id="16" creationId="{840CBAA7-A31E-471D-8ABE-F3A5F5F509DB}"/>
          </ac:spMkLst>
        </pc:spChg>
        <pc:graphicFrameChg chg="add del">
          <ac:chgData name="Gowri Kurthkoti Sridhara Rao" userId="6f7bfc06-2e3d-4362-8467-825005047cd3" providerId="ADAL" clId="{8CCC7E03-2156-4088-9004-B2885C539B66}" dt="2021-12-04T23:49:33.591" v="1214" actId="26606"/>
          <ac:graphicFrameMkLst>
            <pc:docMk/>
            <pc:sldMk cId="195898170" sldId="259"/>
            <ac:graphicFrameMk id="5" creationId="{83260C48-9818-4073-B7A5-D10D52BAED96}"/>
          </ac:graphicFrameMkLst>
        </pc:graphicFrameChg>
        <pc:picChg chg="add del">
          <ac:chgData name="Gowri Kurthkoti Sridhara Rao" userId="6f7bfc06-2e3d-4362-8467-825005047cd3" providerId="ADAL" clId="{8CCC7E03-2156-4088-9004-B2885C539B66}" dt="2021-12-04T23:49:33.591" v="1214" actId="26606"/>
          <ac:picMkLst>
            <pc:docMk/>
            <pc:sldMk cId="195898170" sldId="259"/>
            <ac:picMk id="6" creationId="{180C4B36-ECF9-4F58-8BD1-FF4D326A88AE}"/>
          </ac:picMkLst>
        </pc:picChg>
        <pc:picChg chg="add">
          <ac:chgData name="Gowri Kurthkoti Sridhara Rao" userId="6f7bfc06-2e3d-4362-8467-825005047cd3" providerId="ADAL" clId="{8CCC7E03-2156-4088-9004-B2885C539B66}" dt="2021-12-04T23:49:33.608" v="1215" actId="26606"/>
          <ac:picMkLst>
            <pc:docMk/>
            <pc:sldMk cId="195898170" sldId="259"/>
            <ac:picMk id="14" creationId="{8A3E19AB-CB1F-4A8A-94D0-DBAA8EB692F6}"/>
          </ac:picMkLst>
        </pc:picChg>
        <pc:cxnChg chg="add del">
          <ac:chgData name="Gowri Kurthkoti Sridhara Rao" userId="6f7bfc06-2e3d-4362-8467-825005047cd3" providerId="ADAL" clId="{8CCC7E03-2156-4088-9004-B2885C539B66}" dt="2021-12-04T23:49:33.591" v="1214" actId="26606"/>
          <ac:cxnSpMkLst>
            <pc:docMk/>
            <pc:sldMk cId="195898170" sldId="259"/>
            <ac:cxnSpMk id="12" creationId="{67182200-4859-4C8D-BCBB-55B245C28BA3}"/>
          </ac:cxnSpMkLst>
        </pc:cxnChg>
      </pc:sldChg>
      <pc:sldChg chg="addSp delSp modSp add mod setBg">
        <pc:chgData name="Gowri Kurthkoti Sridhara Rao" userId="6f7bfc06-2e3d-4362-8467-825005047cd3" providerId="ADAL" clId="{8CCC7E03-2156-4088-9004-B2885C539B66}" dt="2021-12-07T04:46:45.043" v="2903" actId="1076"/>
        <pc:sldMkLst>
          <pc:docMk/>
          <pc:sldMk cId="4067478207" sldId="260"/>
        </pc:sldMkLst>
        <pc:spChg chg="mod">
          <ac:chgData name="Gowri Kurthkoti Sridhara Rao" userId="6f7bfc06-2e3d-4362-8467-825005047cd3" providerId="ADAL" clId="{8CCC7E03-2156-4088-9004-B2885C539B66}" dt="2021-12-05T02:51:18.978" v="2565" actId="26606"/>
          <ac:spMkLst>
            <pc:docMk/>
            <pc:sldMk cId="4067478207" sldId="260"/>
            <ac:spMk id="2" creationId="{3250C9A8-595E-4D7B-9E95-3A74FF872F01}"/>
          </ac:spMkLst>
        </pc:spChg>
        <pc:spChg chg="mod ord">
          <ac:chgData name="Gowri Kurthkoti Sridhara Rao" userId="6f7bfc06-2e3d-4362-8467-825005047cd3" providerId="ADAL" clId="{8CCC7E03-2156-4088-9004-B2885C539B66}" dt="2021-12-05T02:51:43.336" v="2574" actId="403"/>
          <ac:spMkLst>
            <pc:docMk/>
            <pc:sldMk cId="4067478207" sldId="260"/>
            <ac:spMk id="3" creationId="{840CBAA7-A31E-471D-8ABE-F3A5F5F509DB}"/>
          </ac:spMkLst>
        </pc:spChg>
        <pc:spChg chg="mod">
          <ac:chgData name="Gowri Kurthkoti Sridhara Rao" userId="6f7bfc06-2e3d-4362-8467-825005047cd3" providerId="ADAL" clId="{8CCC7E03-2156-4088-9004-B2885C539B66}" dt="2021-12-05T02:51:18.978" v="2565" actId="26606"/>
          <ac:spMkLst>
            <pc:docMk/>
            <pc:sldMk cId="4067478207" sldId="260"/>
            <ac:spMk id="6" creationId="{B017A3E0-0632-4F4C-853C-62294443DDD8}"/>
          </ac:spMkLst>
        </pc:spChg>
        <pc:spChg chg="add del">
          <ac:chgData name="Gowri Kurthkoti Sridhara Rao" userId="6f7bfc06-2e3d-4362-8467-825005047cd3" providerId="ADAL" clId="{8CCC7E03-2156-4088-9004-B2885C539B66}" dt="2021-12-05T01:53:19.670" v="1955" actId="26606"/>
          <ac:spMkLst>
            <pc:docMk/>
            <pc:sldMk cId="4067478207" sldId="260"/>
            <ac:spMk id="8" creationId="{E8A8EAB8-D2FF-444D-B34B-7D32F106AD0E}"/>
          </ac:spMkLst>
        </pc:spChg>
        <pc:spChg chg="add del">
          <ac:chgData name="Gowri Kurthkoti Sridhara Rao" userId="6f7bfc06-2e3d-4362-8467-825005047cd3" providerId="ADAL" clId="{8CCC7E03-2156-4088-9004-B2885C539B66}" dt="2021-12-05T01:53:19.658" v="1954" actId="26606"/>
          <ac:spMkLst>
            <pc:docMk/>
            <pc:sldMk cId="4067478207" sldId="260"/>
            <ac:spMk id="17" creationId="{6CBB7C51-829B-4243-9A2F-5EA8A29D7E76}"/>
          </ac:spMkLst>
        </pc:spChg>
        <pc:spChg chg="add del">
          <ac:chgData name="Gowri Kurthkoti Sridhara Rao" userId="6f7bfc06-2e3d-4362-8467-825005047cd3" providerId="ADAL" clId="{8CCC7E03-2156-4088-9004-B2885C539B66}" dt="2021-12-05T01:53:19.658" v="1954" actId="26606"/>
          <ac:spMkLst>
            <pc:docMk/>
            <pc:sldMk cId="4067478207" sldId="260"/>
            <ac:spMk id="47" creationId="{DE4A42E0-EF5F-4494-B39B-3DB7D0475989}"/>
          </ac:spMkLst>
        </pc:spChg>
        <pc:spChg chg="add del">
          <ac:chgData name="Gowri Kurthkoti Sridhara Rao" userId="6f7bfc06-2e3d-4362-8467-825005047cd3" providerId="ADAL" clId="{8CCC7E03-2156-4088-9004-B2885C539B66}" dt="2021-12-05T02:51:18.978" v="2565" actId="26606"/>
          <ac:spMkLst>
            <pc:docMk/>
            <pc:sldMk cId="4067478207" sldId="260"/>
            <ac:spMk id="49" creationId="{8B3A2D1A-45FC-4F95-B150-1C13EF2F6D09}"/>
          </ac:spMkLst>
        </pc:spChg>
        <pc:spChg chg="add del">
          <ac:chgData name="Gowri Kurthkoti Sridhara Rao" userId="6f7bfc06-2e3d-4362-8467-825005047cd3" providerId="ADAL" clId="{8CCC7E03-2156-4088-9004-B2885C539B66}" dt="2021-12-05T02:51:18.978" v="2565" actId="26606"/>
          <ac:spMkLst>
            <pc:docMk/>
            <pc:sldMk cId="4067478207" sldId="260"/>
            <ac:spMk id="50" creationId="{39C3C864-C625-4883-B868-9A4C470F4DD5}"/>
          </ac:spMkLst>
        </pc:spChg>
        <pc:spChg chg="add">
          <ac:chgData name="Gowri Kurthkoti Sridhara Rao" userId="6f7bfc06-2e3d-4362-8467-825005047cd3" providerId="ADAL" clId="{8CCC7E03-2156-4088-9004-B2885C539B66}" dt="2021-12-05T02:51:18.978" v="2565" actId="26606"/>
          <ac:spMkLst>
            <pc:docMk/>
            <pc:sldMk cId="4067478207" sldId="260"/>
            <ac:spMk id="55" creationId="{EC7FF834-B204-4967-8D47-8BB36EAF0EF5}"/>
          </ac:spMkLst>
        </pc:spChg>
        <pc:spChg chg="add">
          <ac:chgData name="Gowri Kurthkoti Sridhara Rao" userId="6f7bfc06-2e3d-4362-8467-825005047cd3" providerId="ADAL" clId="{8CCC7E03-2156-4088-9004-B2885C539B66}" dt="2021-12-05T02:51:18.978" v="2565" actId="26606"/>
          <ac:spMkLst>
            <pc:docMk/>
            <pc:sldMk cId="4067478207" sldId="260"/>
            <ac:spMk id="57" creationId="{F780A22D-61EA-43E3-BD94-3E39CF902160}"/>
          </ac:spMkLst>
        </pc:spChg>
        <pc:grpChg chg="add del">
          <ac:chgData name="Gowri Kurthkoti Sridhara Rao" userId="6f7bfc06-2e3d-4362-8467-825005047cd3" providerId="ADAL" clId="{8CCC7E03-2156-4088-9004-B2885C539B66}" dt="2021-12-05T01:53:19.658" v="1954" actId="26606"/>
          <ac:grpSpMkLst>
            <pc:docMk/>
            <pc:sldMk cId="4067478207" sldId="260"/>
            <ac:grpSpMk id="19" creationId="{5ECE0A17-721D-47DA-B462-427AB9C65601}"/>
          </ac:grpSpMkLst>
        </pc:grpChg>
        <pc:grpChg chg="add del">
          <ac:chgData name="Gowri Kurthkoti Sridhara Rao" userId="6f7bfc06-2e3d-4362-8467-825005047cd3" providerId="ADAL" clId="{8CCC7E03-2156-4088-9004-B2885C539B66}" dt="2021-12-05T01:53:19.658" v="1954" actId="26606"/>
          <ac:grpSpMkLst>
            <pc:docMk/>
            <pc:sldMk cId="4067478207" sldId="260"/>
            <ac:grpSpMk id="42" creationId="{908DA454-A7F1-451C-B515-495788249509}"/>
          </ac:grpSpMkLst>
        </pc:grpChg>
        <pc:picChg chg="add mod">
          <ac:chgData name="Gowri Kurthkoti Sridhara Rao" userId="6f7bfc06-2e3d-4362-8467-825005047cd3" providerId="ADAL" clId="{8CCC7E03-2156-4088-9004-B2885C539B66}" dt="2021-12-07T04:46:45.043" v="2903" actId="1076"/>
          <ac:picMkLst>
            <pc:docMk/>
            <pc:sldMk cId="4067478207" sldId="260"/>
            <ac:picMk id="5" creationId="{548C9F7A-A09D-4F5B-8CB5-3B626D6EB677}"/>
          </ac:picMkLst>
        </pc:picChg>
        <pc:cxnChg chg="add del">
          <ac:chgData name="Gowri Kurthkoti Sridhara Rao" userId="6f7bfc06-2e3d-4362-8467-825005047cd3" providerId="ADAL" clId="{8CCC7E03-2156-4088-9004-B2885C539B66}" dt="2021-12-05T01:53:19.670" v="1955" actId="26606"/>
          <ac:cxnSpMkLst>
            <pc:docMk/>
            <pc:sldMk cId="4067478207" sldId="260"/>
            <ac:cxnSpMk id="10" creationId="{067633D1-6EE6-4118-B9F0-B363477BEE7A}"/>
          </ac:cxnSpMkLst>
        </pc:cxnChg>
        <pc:cxnChg chg="add del">
          <ac:chgData name="Gowri Kurthkoti Sridhara Rao" userId="6f7bfc06-2e3d-4362-8467-825005047cd3" providerId="ADAL" clId="{8CCC7E03-2156-4088-9004-B2885C539B66}" dt="2021-12-05T01:53:19.670" v="1955" actId="26606"/>
          <ac:cxnSpMkLst>
            <pc:docMk/>
            <pc:sldMk cId="4067478207" sldId="260"/>
            <ac:cxnSpMk id="12" creationId="{4AD7FFC6-42A9-49CB-B5E9-B3F6B038331B}"/>
          </ac:cxnSpMkLst>
        </pc:cxnChg>
      </pc:sldChg>
      <pc:sldChg chg="addSp delSp modSp add mod setBg setClrOvrMap modNotesTx">
        <pc:chgData name="Gowri Kurthkoti Sridhara Rao" userId="6f7bfc06-2e3d-4362-8467-825005047cd3" providerId="ADAL" clId="{8CCC7E03-2156-4088-9004-B2885C539B66}" dt="2021-12-05T02:11:07.646" v="2024" actId="14100"/>
        <pc:sldMkLst>
          <pc:docMk/>
          <pc:sldMk cId="2418880527" sldId="261"/>
        </pc:sldMkLst>
        <pc:spChg chg="mod">
          <ac:chgData name="Gowri Kurthkoti Sridhara Rao" userId="6f7bfc06-2e3d-4362-8467-825005047cd3" providerId="ADAL" clId="{8CCC7E03-2156-4088-9004-B2885C539B66}" dt="2021-12-05T02:10:38.785" v="2019" actId="26606"/>
          <ac:spMkLst>
            <pc:docMk/>
            <pc:sldMk cId="2418880527" sldId="261"/>
            <ac:spMk id="2" creationId="{3250C9A8-595E-4D7B-9E95-3A74FF872F01}"/>
          </ac:spMkLst>
        </pc:spChg>
        <pc:spChg chg="mod ord">
          <ac:chgData name="Gowri Kurthkoti Sridhara Rao" userId="6f7bfc06-2e3d-4362-8467-825005047cd3" providerId="ADAL" clId="{8CCC7E03-2156-4088-9004-B2885C539B66}" dt="2021-12-05T02:10:38.785" v="2019" actId="26606"/>
          <ac:spMkLst>
            <pc:docMk/>
            <pc:sldMk cId="2418880527" sldId="261"/>
            <ac:spMk id="3" creationId="{840CBAA7-A31E-471D-8ABE-F3A5F5F509DB}"/>
          </ac:spMkLst>
        </pc:spChg>
        <pc:spChg chg="add del">
          <ac:chgData name="Gowri Kurthkoti Sridhara Rao" userId="6f7bfc06-2e3d-4362-8467-825005047cd3" providerId="ADAL" clId="{8CCC7E03-2156-4088-9004-B2885C539B66}" dt="2021-12-05T02:10:17.491" v="2016" actId="26606"/>
          <ac:spMkLst>
            <pc:docMk/>
            <pc:sldMk cId="2418880527" sldId="261"/>
            <ac:spMk id="9" creationId="{B0792D4F-247E-46FE-85FC-881DEFA41D94}"/>
          </ac:spMkLst>
        </pc:spChg>
        <pc:spChg chg="add del">
          <ac:chgData name="Gowri Kurthkoti Sridhara Rao" userId="6f7bfc06-2e3d-4362-8467-825005047cd3" providerId="ADAL" clId="{8CCC7E03-2156-4088-9004-B2885C539B66}" dt="2021-12-05T02:09:48.460" v="2007" actId="26606"/>
          <ac:spMkLst>
            <pc:docMk/>
            <pc:sldMk cId="2418880527" sldId="261"/>
            <ac:spMk id="16" creationId="{C7FA33FF-088D-4F16-95A2-2C64D353DEA8}"/>
          </ac:spMkLst>
        </pc:spChg>
        <pc:spChg chg="add del">
          <ac:chgData name="Gowri Kurthkoti Sridhara Rao" userId="6f7bfc06-2e3d-4362-8467-825005047cd3" providerId="ADAL" clId="{8CCC7E03-2156-4088-9004-B2885C539B66}" dt="2021-12-05T02:09:48.460" v="2007" actId="26606"/>
          <ac:spMkLst>
            <pc:docMk/>
            <pc:sldMk cId="2418880527" sldId="261"/>
            <ac:spMk id="18" creationId="{A376EFB1-01CF-419F-ABF1-2AF02BBFCBD1}"/>
          </ac:spMkLst>
        </pc:spChg>
        <pc:spChg chg="add del">
          <ac:chgData name="Gowri Kurthkoti Sridhara Rao" userId="6f7bfc06-2e3d-4362-8467-825005047cd3" providerId="ADAL" clId="{8CCC7E03-2156-4088-9004-B2885C539B66}" dt="2021-12-05T02:09:48.460" v="2007" actId="26606"/>
          <ac:spMkLst>
            <pc:docMk/>
            <pc:sldMk cId="2418880527" sldId="261"/>
            <ac:spMk id="20" creationId="{FF9DEA15-78BD-4750-AA18-B9F28A6D5AB8}"/>
          </ac:spMkLst>
        </pc:spChg>
        <pc:spChg chg="add del">
          <ac:chgData name="Gowri Kurthkoti Sridhara Rao" userId="6f7bfc06-2e3d-4362-8467-825005047cd3" providerId="ADAL" clId="{8CCC7E03-2156-4088-9004-B2885C539B66}" dt="2021-12-05T02:09:52.732" v="2009" actId="26606"/>
          <ac:spMkLst>
            <pc:docMk/>
            <pc:sldMk cId="2418880527" sldId="261"/>
            <ac:spMk id="22" creationId="{73ED6512-6858-4552-B699-9A97FE9A4EA2}"/>
          </ac:spMkLst>
        </pc:spChg>
        <pc:spChg chg="add del">
          <ac:chgData name="Gowri Kurthkoti Sridhara Rao" userId="6f7bfc06-2e3d-4362-8467-825005047cd3" providerId="ADAL" clId="{8CCC7E03-2156-4088-9004-B2885C539B66}" dt="2021-12-05T02:09:52.732" v="2009" actId="26606"/>
          <ac:spMkLst>
            <pc:docMk/>
            <pc:sldMk cId="2418880527" sldId="261"/>
            <ac:spMk id="23" creationId="{4038CB10-1F5C-4D54-9DF7-12586DE5B007}"/>
          </ac:spMkLst>
        </pc:spChg>
        <pc:spChg chg="add del">
          <ac:chgData name="Gowri Kurthkoti Sridhara Rao" userId="6f7bfc06-2e3d-4362-8467-825005047cd3" providerId="ADAL" clId="{8CCC7E03-2156-4088-9004-B2885C539B66}" dt="2021-12-05T02:09:52.732" v="2009" actId="26606"/>
          <ac:spMkLst>
            <pc:docMk/>
            <pc:sldMk cId="2418880527" sldId="261"/>
            <ac:spMk id="24" creationId="{33B81349-3A7E-4A66-9ED9-66E6F8E29C4A}"/>
          </ac:spMkLst>
        </pc:spChg>
        <pc:spChg chg="add del">
          <ac:chgData name="Gowri Kurthkoti Sridhara Rao" userId="6f7bfc06-2e3d-4362-8467-825005047cd3" providerId="ADAL" clId="{8CCC7E03-2156-4088-9004-B2885C539B66}" dt="2021-12-05T02:09:52.732" v="2009" actId="26606"/>
          <ac:spMkLst>
            <pc:docMk/>
            <pc:sldMk cId="2418880527" sldId="261"/>
            <ac:spMk id="25" creationId="{4A37A7FF-19A5-40D8-8D0C-E780CBD33087}"/>
          </ac:spMkLst>
        </pc:spChg>
        <pc:spChg chg="add del">
          <ac:chgData name="Gowri Kurthkoti Sridhara Rao" userId="6f7bfc06-2e3d-4362-8467-825005047cd3" providerId="ADAL" clId="{8CCC7E03-2156-4088-9004-B2885C539B66}" dt="2021-12-05T02:09:56.383" v="2011" actId="26606"/>
          <ac:spMkLst>
            <pc:docMk/>
            <pc:sldMk cId="2418880527" sldId="261"/>
            <ac:spMk id="27" creationId="{E2D3D3F2-ABBB-4453-B1C5-1BEBF7E4DD56}"/>
          </ac:spMkLst>
        </pc:spChg>
        <pc:spChg chg="add del">
          <ac:chgData name="Gowri Kurthkoti Sridhara Rao" userId="6f7bfc06-2e3d-4362-8467-825005047cd3" providerId="ADAL" clId="{8CCC7E03-2156-4088-9004-B2885C539B66}" dt="2021-12-05T02:09:56.383" v="2011" actId="26606"/>
          <ac:spMkLst>
            <pc:docMk/>
            <pc:sldMk cId="2418880527" sldId="261"/>
            <ac:spMk id="28" creationId="{8161EA6B-09CA-445B-AB0D-8DF76FA92DEF}"/>
          </ac:spMkLst>
        </pc:spChg>
        <pc:spChg chg="add del">
          <ac:chgData name="Gowri Kurthkoti Sridhara Rao" userId="6f7bfc06-2e3d-4362-8467-825005047cd3" providerId="ADAL" clId="{8CCC7E03-2156-4088-9004-B2885C539B66}" dt="2021-12-05T02:09:56.383" v="2011" actId="26606"/>
          <ac:spMkLst>
            <pc:docMk/>
            <pc:sldMk cId="2418880527" sldId="261"/>
            <ac:spMk id="29" creationId="{D7A453D2-15D8-4403-815F-291FA16340D9}"/>
          </ac:spMkLst>
        </pc:spChg>
        <pc:spChg chg="add del">
          <ac:chgData name="Gowri Kurthkoti Sridhara Rao" userId="6f7bfc06-2e3d-4362-8467-825005047cd3" providerId="ADAL" clId="{8CCC7E03-2156-4088-9004-B2885C539B66}" dt="2021-12-05T02:09:56.383" v="2011" actId="26606"/>
          <ac:spMkLst>
            <pc:docMk/>
            <pc:sldMk cId="2418880527" sldId="261"/>
            <ac:spMk id="30" creationId="{B8114C98-A349-4111-A123-E8EAB86ABE30}"/>
          </ac:spMkLst>
        </pc:spChg>
        <pc:spChg chg="add del">
          <ac:chgData name="Gowri Kurthkoti Sridhara Rao" userId="6f7bfc06-2e3d-4362-8467-825005047cd3" providerId="ADAL" clId="{8CCC7E03-2156-4088-9004-B2885C539B66}" dt="2021-12-05T02:09:59.108" v="2013" actId="26606"/>
          <ac:spMkLst>
            <pc:docMk/>
            <pc:sldMk cId="2418880527" sldId="261"/>
            <ac:spMk id="52" creationId="{DC14B3F1-8CC5-4623-94B0-4445E3775D41}"/>
          </ac:spMkLst>
        </pc:spChg>
        <pc:spChg chg="add del">
          <ac:chgData name="Gowri Kurthkoti Sridhara Rao" userId="6f7bfc06-2e3d-4362-8467-825005047cd3" providerId="ADAL" clId="{8CCC7E03-2156-4088-9004-B2885C539B66}" dt="2021-12-05T02:10:17.483" v="2015" actId="26606"/>
          <ac:spMkLst>
            <pc:docMk/>
            <pc:sldMk cId="2418880527" sldId="261"/>
            <ac:spMk id="55" creationId="{352BEC0E-22F8-46D0-9632-375DB541B06C}"/>
          </ac:spMkLst>
        </pc:spChg>
        <pc:spChg chg="add del">
          <ac:chgData name="Gowri Kurthkoti Sridhara Rao" userId="6f7bfc06-2e3d-4362-8467-825005047cd3" providerId="ADAL" clId="{8CCC7E03-2156-4088-9004-B2885C539B66}" dt="2021-12-05T02:10:17.483" v="2015" actId="26606"/>
          <ac:spMkLst>
            <pc:docMk/>
            <pc:sldMk cId="2418880527" sldId="261"/>
            <ac:spMk id="56" creationId="{3FCFB1DE-0B7E-48CC-BA90-B2AB0889F9D6}"/>
          </ac:spMkLst>
        </pc:spChg>
        <pc:spChg chg="add del">
          <ac:chgData name="Gowri Kurthkoti Sridhara Rao" userId="6f7bfc06-2e3d-4362-8467-825005047cd3" providerId="ADAL" clId="{8CCC7E03-2156-4088-9004-B2885C539B66}" dt="2021-12-05T02:10:38.785" v="2019" actId="26606"/>
          <ac:spMkLst>
            <pc:docMk/>
            <pc:sldMk cId="2418880527" sldId="261"/>
            <ac:spMk id="58" creationId="{69D47016-023F-44BD-981C-50E7A10A6609}"/>
          </ac:spMkLst>
        </pc:spChg>
        <pc:spChg chg="add del">
          <ac:chgData name="Gowri Kurthkoti Sridhara Rao" userId="6f7bfc06-2e3d-4362-8467-825005047cd3" providerId="ADAL" clId="{8CCC7E03-2156-4088-9004-B2885C539B66}" dt="2021-12-05T02:10:38.785" v="2019" actId="26606"/>
          <ac:spMkLst>
            <pc:docMk/>
            <pc:sldMk cId="2418880527" sldId="261"/>
            <ac:spMk id="59" creationId="{6D8B37B0-0682-433E-BC8D-498C04ABD9A7}"/>
          </ac:spMkLst>
        </pc:spChg>
        <pc:spChg chg="add">
          <ac:chgData name="Gowri Kurthkoti Sridhara Rao" userId="6f7bfc06-2e3d-4362-8467-825005047cd3" providerId="ADAL" clId="{8CCC7E03-2156-4088-9004-B2885C539B66}" dt="2021-12-05T02:10:38.785" v="2019" actId="26606"/>
          <ac:spMkLst>
            <pc:docMk/>
            <pc:sldMk cId="2418880527" sldId="261"/>
            <ac:spMk id="64" creationId="{352BEC0E-22F8-46D0-9632-375DB541B06C}"/>
          </ac:spMkLst>
        </pc:spChg>
        <pc:spChg chg="add">
          <ac:chgData name="Gowri Kurthkoti Sridhara Rao" userId="6f7bfc06-2e3d-4362-8467-825005047cd3" providerId="ADAL" clId="{8CCC7E03-2156-4088-9004-B2885C539B66}" dt="2021-12-05T02:10:38.785" v="2019" actId="26606"/>
          <ac:spMkLst>
            <pc:docMk/>
            <pc:sldMk cId="2418880527" sldId="261"/>
            <ac:spMk id="66" creationId="{3FCFB1DE-0B7E-48CC-BA90-B2AB0889F9D6}"/>
          </ac:spMkLst>
        </pc:spChg>
        <pc:grpChg chg="add del">
          <ac:chgData name="Gowri Kurthkoti Sridhara Rao" userId="6f7bfc06-2e3d-4362-8467-825005047cd3" providerId="ADAL" clId="{8CCC7E03-2156-4088-9004-B2885C539B66}" dt="2021-12-05T02:09:56.383" v="2011" actId="26606"/>
          <ac:grpSpMkLst>
            <pc:docMk/>
            <pc:sldMk cId="2418880527" sldId="261"/>
            <ac:grpSpMk id="31" creationId="{D36F9873-642F-4EB5-9636-7DE2F9F95D6B}"/>
          </ac:grpSpMkLst>
        </pc:grpChg>
        <pc:grpChg chg="add del">
          <ac:chgData name="Gowri Kurthkoti Sridhara Rao" userId="6f7bfc06-2e3d-4362-8467-825005047cd3" providerId="ADAL" clId="{8CCC7E03-2156-4088-9004-B2885C539B66}" dt="2021-12-05T02:09:56.383" v="2011" actId="26606"/>
          <ac:grpSpMkLst>
            <pc:docMk/>
            <pc:sldMk cId="2418880527" sldId="261"/>
            <ac:grpSpMk id="32" creationId="{670FB431-AE18-414D-92F4-1D12D1991152}"/>
          </ac:grpSpMkLst>
        </pc:grpChg>
        <pc:grpChg chg="add del">
          <ac:chgData name="Gowri Kurthkoti Sridhara Rao" userId="6f7bfc06-2e3d-4362-8467-825005047cd3" providerId="ADAL" clId="{8CCC7E03-2156-4088-9004-B2885C539B66}" dt="2021-12-05T02:09:56.383" v="2011" actId="26606"/>
          <ac:grpSpMkLst>
            <pc:docMk/>
            <pc:sldMk cId="2418880527" sldId="261"/>
            <ac:grpSpMk id="38" creationId="{8214E4A5-A0D2-42C4-8D14-D2A7E495F041}"/>
          </ac:grpSpMkLst>
        </pc:grpChg>
        <pc:grpChg chg="add del">
          <ac:chgData name="Gowri Kurthkoti Sridhara Rao" userId="6f7bfc06-2e3d-4362-8467-825005047cd3" providerId="ADAL" clId="{8CCC7E03-2156-4088-9004-B2885C539B66}" dt="2021-12-05T02:09:56.383" v="2011" actId="26606"/>
          <ac:grpSpMkLst>
            <pc:docMk/>
            <pc:sldMk cId="2418880527" sldId="261"/>
            <ac:grpSpMk id="44" creationId="{AF19A774-30A5-488B-9BAF-629C6440294E}"/>
          </ac:grpSpMkLst>
        </pc:grpChg>
        <pc:picChg chg="add mod">
          <ac:chgData name="Gowri Kurthkoti Sridhara Rao" userId="6f7bfc06-2e3d-4362-8467-825005047cd3" providerId="ADAL" clId="{8CCC7E03-2156-4088-9004-B2885C539B66}" dt="2021-12-05T02:11:07.646" v="2024" actId="14100"/>
          <ac:picMkLst>
            <pc:docMk/>
            <pc:sldMk cId="2418880527" sldId="261"/>
            <ac:picMk id="4" creationId="{079F05A7-A85C-44D9-96AB-DF4DDCA53E5D}"/>
          </ac:picMkLst>
        </pc:picChg>
        <pc:picChg chg="add mod">
          <ac:chgData name="Gowri Kurthkoti Sridhara Rao" userId="6f7bfc06-2e3d-4362-8467-825005047cd3" providerId="ADAL" clId="{8CCC7E03-2156-4088-9004-B2885C539B66}" dt="2021-12-05T02:11:04.460" v="2023" actId="1076"/>
          <ac:picMkLst>
            <pc:docMk/>
            <pc:sldMk cId="2418880527" sldId="261"/>
            <ac:picMk id="7" creationId="{A3CBF8A9-5E0B-4536-A46A-F81E05444083}"/>
          </ac:picMkLst>
        </pc:picChg>
        <pc:cxnChg chg="add del">
          <ac:chgData name="Gowri Kurthkoti Sridhara Rao" userId="6f7bfc06-2e3d-4362-8467-825005047cd3" providerId="ADAL" clId="{8CCC7E03-2156-4088-9004-B2885C539B66}" dt="2021-12-05T02:10:17.491" v="2016" actId="26606"/>
          <ac:cxnSpMkLst>
            <pc:docMk/>
            <pc:sldMk cId="2418880527" sldId="261"/>
            <ac:cxnSpMk id="11" creationId="{749A7284-D010-4ACB-A08A-FC3C3689B5EB}"/>
          </ac:cxnSpMkLst>
        </pc:cxnChg>
        <pc:cxnChg chg="add del">
          <ac:chgData name="Gowri Kurthkoti Sridhara Rao" userId="6f7bfc06-2e3d-4362-8467-825005047cd3" providerId="ADAL" clId="{8CCC7E03-2156-4088-9004-B2885C539B66}" dt="2021-12-05T02:09:59.108" v="2013" actId="26606"/>
          <ac:cxnSpMkLst>
            <pc:docMk/>
            <pc:sldMk cId="2418880527" sldId="261"/>
            <ac:cxnSpMk id="53" creationId="{B8EC0F70-6AFD-45BE-8F70-52888FC304F7}"/>
          </ac:cxnSpMkLst>
        </pc:cxnChg>
      </pc:sldChg>
      <pc:sldChg chg="addSp delSp modSp new mod setBg setClrOvrMap">
        <pc:chgData name="Gowri Kurthkoti Sridhara Rao" userId="6f7bfc06-2e3d-4362-8467-825005047cd3" providerId="ADAL" clId="{8CCC7E03-2156-4088-9004-B2885C539B66}" dt="2021-12-07T04:51:21.142" v="2907" actId="115"/>
        <pc:sldMkLst>
          <pc:docMk/>
          <pc:sldMk cId="1903662922" sldId="262"/>
        </pc:sldMkLst>
        <pc:spChg chg="mod">
          <ac:chgData name="Gowri Kurthkoti Sridhara Rao" userId="6f7bfc06-2e3d-4362-8467-825005047cd3" providerId="ADAL" clId="{8CCC7E03-2156-4088-9004-B2885C539B66}" dt="2021-12-07T04:51:21.142" v="2907" actId="115"/>
          <ac:spMkLst>
            <pc:docMk/>
            <pc:sldMk cId="1903662922" sldId="262"/>
            <ac:spMk id="2" creationId="{05F7D62F-FD59-497B-A680-3B872BCC66B4}"/>
          </ac:spMkLst>
        </pc:spChg>
        <pc:spChg chg="mod">
          <ac:chgData name="Gowri Kurthkoti Sridhara Rao" userId="6f7bfc06-2e3d-4362-8467-825005047cd3" providerId="ADAL" clId="{8CCC7E03-2156-4088-9004-B2885C539B66}" dt="2021-12-07T04:51:13.698" v="2906" actId="403"/>
          <ac:spMkLst>
            <pc:docMk/>
            <pc:sldMk cId="1903662922" sldId="262"/>
            <ac:spMk id="3" creationId="{C7E7CC4F-ABBF-43E3-913F-66B4D924F589}"/>
          </ac:spMkLst>
        </pc:spChg>
        <pc:spChg chg="mod ord">
          <ac:chgData name="Gowri Kurthkoti Sridhara Rao" userId="6f7bfc06-2e3d-4362-8467-825005047cd3" providerId="ADAL" clId="{8CCC7E03-2156-4088-9004-B2885C539B66}" dt="2021-12-05T02:52:28.424" v="2579" actId="26606"/>
          <ac:spMkLst>
            <pc:docMk/>
            <pc:sldMk cId="1903662922" sldId="262"/>
            <ac:spMk id="6" creationId="{33960E25-9EEC-4D8B-BC29-7F385B82ABCE}"/>
          </ac:spMkLst>
        </pc:spChg>
        <pc:spChg chg="add del">
          <ac:chgData name="Gowri Kurthkoti Sridhara Rao" userId="6f7bfc06-2e3d-4362-8467-825005047cd3" providerId="ADAL" clId="{8CCC7E03-2156-4088-9004-B2885C539B66}" dt="2021-12-05T02:37:30.161" v="2159" actId="26606"/>
          <ac:spMkLst>
            <pc:docMk/>
            <pc:sldMk cId="1903662922" sldId="262"/>
            <ac:spMk id="10" creationId="{8A94871E-96FC-4ADE-815B-41A636E34F1A}"/>
          </ac:spMkLst>
        </pc:spChg>
        <pc:spChg chg="add del">
          <ac:chgData name="Gowri Kurthkoti Sridhara Rao" userId="6f7bfc06-2e3d-4362-8467-825005047cd3" providerId="ADAL" clId="{8CCC7E03-2156-4088-9004-B2885C539B66}" dt="2021-12-05T02:37:30.161" v="2159" actId="26606"/>
          <ac:spMkLst>
            <pc:docMk/>
            <pc:sldMk cId="1903662922" sldId="262"/>
            <ac:spMk id="12" creationId="{3FCFB1DE-0B7E-48CC-BA90-B2AB0889F9D6}"/>
          </ac:spMkLst>
        </pc:spChg>
        <pc:spChg chg="add del">
          <ac:chgData name="Gowri Kurthkoti Sridhara Rao" userId="6f7bfc06-2e3d-4362-8467-825005047cd3" providerId="ADAL" clId="{8CCC7E03-2156-4088-9004-B2885C539B66}" dt="2021-12-05T02:37:15.626" v="2152" actId="26606"/>
          <ac:spMkLst>
            <pc:docMk/>
            <pc:sldMk cId="1903662922" sldId="262"/>
            <ac:spMk id="17" creationId="{F821940F-7A1D-4ACC-85B4-A932898ABB37}"/>
          </ac:spMkLst>
        </pc:spChg>
        <pc:spChg chg="add del">
          <ac:chgData name="Gowri Kurthkoti Sridhara Rao" userId="6f7bfc06-2e3d-4362-8467-825005047cd3" providerId="ADAL" clId="{8CCC7E03-2156-4088-9004-B2885C539B66}" dt="2021-12-05T02:37:15.626" v="2152" actId="26606"/>
          <ac:spMkLst>
            <pc:docMk/>
            <pc:sldMk cId="1903662922" sldId="262"/>
            <ac:spMk id="19" creationId="{16674508-81D3-48CF-96BF-7FC60EAA572A}"/>
          </ac:spMkLst>
        </pc:spChg>
        <pc:spChg chg="add del">
          <ac:chgData name="Gowri Kurthkoti Sridhara Rao" userId="6f7bfc06-2e3d-4362-8467-825005047cd3" providerId="ADAL" clId="{8CCC7E03-2156-4088-9004-B2885C539B66}" dt="2021-12-05T02:37:21.657" v="2154" actId="26606"/>
          <ac:spMkLst>
            <pc:docMk/>
            <pc:sldMk cId="1903662922" sldId="262"/>
            <ac:spMk id="21" creationId="{3E7D5C7B-DD16-401B-85CE-4AAA2A4F5136}"/>
          </ac:spMkLst>
        </pc:spChg>
        <pc:spChg chg="add del">
          <ac:chgData name="Gowri Kurthkoti Sridhara Rao" userId="6f7bfc06-2e3d-4362-8467-825005047cd3" providerId="ADAL" clId="{8CCC7E03-2156-4088-9004-B2885C539B66}" dt="2021-12-05T02:37:21.657" v="2154" actId="26606"/>
          <ac:spMkLst>
            <pc:docMk/>
            <pc:sldMk cId="1903662922" sldId="262"/>
            <ac:spMk id="22" creationId="{90D01200-0224-43C5-AB38-FB4D16B73FB7}"/>
          </ac:spMkLst>
        </pc:spChg>
        <pc:spChg chg="add del">
          <ac:chgData name="Gowri Kurthkoti Sridhara Rao" userId="6f7bfc06-2e3d-4362-8467-825005047cd3" providerId="ADAL" clId="{8CCC7E03-2156-4088-9004-B2885C539B66}" dt="2021-12-05T02:37:21.657" v="2154" actId="26606"/>
          <ac:spMkLst>
            <pc:docMk/>
            <pc:sldMk cId="1903662922" sldId="262"/>
            <ac:spMk id="23" creationId="{728A44A4-A002-4A88-9FC9-1D0566C97A47}"/>
          </ac:spMkLst>
        </pc:spChg>
        <pc:spChg chg="add del">
          <ac:chgData name="Gowri Kurthkoti Sridhara Rao" userId="6f7bfc06-2e3d-4362-8467-825005047cd3" providerId="ADAL" clId="{8CCC7E03-2156-4088-9004-B2885C539B66}" dt="2021-12-05T02:37:25.769" v="2156" actId="26606"/>
          <ac:spMkLst>
            <pc:docMk/>
            <pc:sldMk cId="1903662922" sldId="262"/>
            <ac:spMk id="25" creationId="{F821940F-7A1D-4ACC-85B4-A932898ABB37}"/>
          </ac:spMkLst>
        </pc:spChg>
        <pc:spChg chg="add del">
          <ac:chgData name="Gowri Kurthkoti Sridhara Rao" userId="6f7bfc06-2e3d-4362-8467-825005047cd3" providerId="ADAL" clId="{8CCC7E03-2156-4088-9004-B2885C539B66}" dt="2021-12-05T02:37:25.769" v="2156" actId="26606"/>
          <ac:spMkLst>
            <pc:docMk/>
            <pc:sldMk cId="1903662922" sldId="262"/>
            <ac:spMk id="26" creationId="{16674508-81D3-48CF-96BF-7FC60EAA572A}"/>
          </ac:spMkLst>
        </pc:spChg>
        <pc:spChg chg="add del">
          <ac:chgData name="Gowri Kurthkoti Sridhara Rao" userId="6f7bfc06-2e3d-4362-8467-825005047cd3" providerId="ADAL" clId="{8CCC7E03-2156-4088-9004-B2885C539B66}" dt="2021-12-05T02:37:30.155" v="2158" actId="26606"/>
          <ac:spMkLst>
            <pc:docMk/>
            <pc:sldMk cId="1903662922" sldId="262"/>
            <ac:spMk id="28" creationId="{90D01200-0224-43C5-AB38-FB4D16B73FB7}"/>
          </ac:spMkLst>
        </pc:spChg>
        <pc:spChg chg="add del">
          <ac:chgData name="Gowri Kurthkoti Sridhara Rao" userId="6f7bfc06-2e3d-4362-8467-825005047cd3" providerId="ADAL" clId="{8CCC7E03-2156-4088-9004-B2885C539B66}" dt="2021-12-05T02:37:30.155" v="2158" actId="26606"/>
          <ac:spMkLst>
            <pc:docMk/>
            <pc:sldMk cId="1903662922" sldId="262"/>
            <ac:spMk id="29" creationId="{728A44A4-A002-4A88-9FC9-1D0566C97A47}"/>
          </ac:spMkLst>
        </pc:spChg>
        <pc:spChg chg="add del">
          <ac:chgData name="Gowri Kurthkoti Sridhara Rao" userId="6f7bfc06-2e3d-4362-8467-825005047cd3" providerId="ADAL" clId="{8CCC7E03-2156-4088-9004-B2885C539B66}" dt="2021-12-05T02:37:30.155" v="2158" actId="26606"/>
          <ac:spMkLst>
            <pc:docMk/>
            <pc:sldMk cId="1903662922" sldId="262"/>
            <ac:spMk id="30" creationId="{3E7D5C7B-DD16-401B-85CE-4AAA2A4F5136}"/>
          </ac:spMkLst>
        </pc:spChg>
        <pc:spChg chg="add del">
          <ac:chgData name="Gowri Kurthkoti Sridhara Rao" userId="6f7bfc06-2e3d-4362-8467-825005047cd3" providerId="ADAL" clId="{8CCC7E03-2156-4088-9004-B2885C539B66}" dt="2021-12-05T02:52:28.424" v="2579" actId="26606"/>
          <ac:spMkLst>
            <pc:docMk/>
            <pc:sldMk cId="1903662922" sldId="262"/>
            <ac:spMk id="32" creationId="{B0792D4F-247E-46FE-85FC-881DEFA41D94}"/>
          </ac:spMkLst>
        </pc:spChg>
        <pc:spChg chg="add">
          <ac:chgData name="Gowri Kurthkoti Sridhara Rao" userId="6f7bfc06-2e3d-4362-8467-825005047cd3" providerId="ADAL" clId="{8CCC7E03-2156-4088-9004-B2885C539B66}" dt="2021-12-05T02:52:28.424" v="2579" actId="26606"/>
          <ac:spMkLst>
            <pc:docMk/>
            <pc:sldMk cId="1903662922" sldId="262"/>
            <ac:spMk id="38" creationId="{4F74D28C-3268-4E35-8EE1-D92CB4A85A7D}"/>
          </ac:spMkLst>
        </pc:spChg>
        <pc:spChg chg="add">
          <ac:chgData name="Gowri Kurthkoti Sridhara Rao" userId="6f7bfc06-2e3d-4362-8467-825005047cd3" providerId="ADAL" clId="{8CCC7E03-2156-4088-9004-B2885C539B66}" dt="2021-12-05T02:52:28.424" v="2579" actId="26606"/>
          <ac:spMkLst>
            <pc:docMk/>
            <pc:sldMk cId="1903662922" sldId="262"/>
            <ac:spMk id="40" creationId="{58D44E42-C462-4105-BC86-FE75B4E3C4AF}"/>
          </ac:spMkLst>
        </pc:spChg>
        <pc:picChg chg="add mod">
          <ac:chgData name="Gowri Kurthkoti Sridhara Rao" userId="6f7bfc06-2e3d-4362-8467-825005047cd3" providerId="ADAL" clId="{8CCC7E03-2156-4088-9004-B2885C539B66}" dt="2021-12-07T04:11:02.967" v="2582" actId="14100"/>
          <ac:picMkLst>
            <pc:docMk/>
            <pc:sldMk cId="1903662922" sldId="262"/>
            <ac:picMk id="5" creationId="{16CCD520-A92C-4644-B073-B855ACA872EA}"/>
          </ac:picMkLst>
        </pc:picChg>
        <pc:cxnChg chg="add del">
          <ac:chgData name="Gowri Kurthkoti Sridhara Rao" userId="6f7bfc06-2e3d-4362-8467-825005047cd3" providerId="ADAL" clId="{8CCC7E03-2156-4088-9004-B2885C539B66}" dt="2021-12-05T02:52:28.424" v="2579" actId="26606"/>
          <ac:cxnSpMkLst>
            <pc:docMk/>
            <pc:sldMk cId="1903662922" sldId="262"/>
            <ac:cxnSpMk id="33" creationId="{749A7284-D010-4ACB-A08A-FC3C3689B5EB}"/>
          </ac:cxnSpMkLst>
        </pc:cxnChg>
      </pc:sldChg>
      <pc:sldChg chg="addSp delSp modSp new mod setBg">
        <pc:chgData name="Gowri Kurthkoti Sridhara Rao" userId="6f7bfc06-2e3d-4362-8467-825005047cd3" providerId="ADAL" clId="{8CCC7E03-2156-4088-9004-B2885C539B66}" dt="2021-12-07T04:38:23.963" v="2803" actId="404"/>
        <pc:sldMkLst>
          <pc:docMk/>
          <pc:sldMk cId="782728210" sldId="263"/>
        </pc:sldMkLst>
        <pc:spChg chg="mod">
          <ac:chgData name="Gowri Kurthkoti Sridhara Rao" userId="6f7bfc06-2e3d-4362-8467-825005047cd3" providerId="ADAL" clId="{8CCC7E03-2156-4088-9004-B2885C539B66}" dt="2021-12-07T04:21:55.394" v="2644" actId="26606"/>
          <ac:spMkLst>
            <pc:docMk/>
            <pc:sldMk cId="782728210" sldId="263"/>
            <ac:spMk id="2" creationId="{4E21FAB4-422B-48B1-98A3-F456A65FCE2E}"/>
          </ac:spMkLst>
        </pc:spChg>
        <pc:spChg chg="del mod">
          <ac:chgData name="Gowri Kurthkoti Sridhara Rao" userId="6f7bfc06-2e3d-4362-8467-825005047cd3" providerId="ADAL" clId="{8CCC7E03-2156-4088-9004-B2885C539B66}" dt="2021-12-07T04:14:58.530" v="2594" actId="478"/>
          <ac:spMkLst>
            <pc:docMk/>
            <pc:sldMk cId="782728210" sldId="263"/>
            <ac:spMk id="3" creationId="{7871355E-81FF-41B7-88A0-93D6A2A9BC68}"/>
          </ac:spMkLst>
        </pc:spChg>
        <pc:spChg chg="mod ord">
          <ac:chgData name="Gowri Kurthkoti Sridhara Rao" userId="6f7bfc06-2e3d-4362-8467-825005047cd3" providerId="ADAL" clId="{8CCC7E03-2156-4088-9004-B2885C539B66}" dt="2021-12-07T04:21:55.394" v="2644" actId="26606"/>
          <ac:spMkLst>
            <pc:docMk/>
            <pc:sldMk cId="782728210" sldId="263"/>
            <ac:spMk id="4" creationId="{8E8B0064-C7F7-4879-9969-4CA9938C6B3C}"/>
          </ac:spMkLst>
        </pc:spChg>
        <pc:spChg chg="add mod">
          <ac:chgData name="Gowri Kurthkoti Sridhara Rao" userId="6f7bfc06-2e3d-4362-8467-825005047cd3" providerId="ADAL" clId="{8CCC7E03-2156-4088-9004-B2885C539B66}" dt="2021-12-07T04:38:23.963" v="2803" actId="404"/>
          <ac:spMkLst>
            <pc:docMk/>
            <pc:sldMk cId="782728210" sldId="263"/>
            <ac:spMk id="5" creationId="{03B8CF96-52AE-4663-B4CD-B37880D53B53}"/>
          </ac:spMkLst>
        </pc:spChg>
        <pc:spChg chg="add del">
          <ac:chgData name="Gowri Kurthkoti Sridhara Rao" userId="6f7bfc06-2e3d-4362-8467-825005047cd3" providerId="ADAL" clId="{8CCC7E03-2156-4088-9004-B2885C539B66}" dt="2021-12-07T04:21:55.394" v="2644" actId="26606"/>
          <ac:spMkLst>
            <pc:docMk/>
            <pc:sldMk cId="782728210" sldId="263"/>
            <ac:spMk id="14" creationId="{5E52985E-2553-471E-82AA-5ED7A329890A}"/>
          </ac:spMkLst>
        </pc:spChg>
        <pc:spChg chg="add">
          <ac:chgData name="Gowri Kurthkoti Sridhara Rao" userId="6f7bfc06-2e3d-4362-8467-825005047cd3" providerId="ADAL" clId="{8CCC7E03-2156-4088-9004-B2885C539B66}" dt="2021-12-07T04:21:55.394" v="2644" actId="26606"/>
          <ac:spMkLst>
            <pc:docMk/>
            <pc:sldMk cId="782728210" sldId="263"/>
            <ac:spMk id="21" creationId="{73DE2CFE-42F2-48F0-8706-5264E012B10C}"/>
          </ac:spMkLst>
        </pc:spChg>
        <pc:picChg chg="add mod modCrop">
          <ac:chgData name="Gowri Kurthkoti Sridhara Rao" userId="6f7bfc06-2e3d-4362-8467-825005047cd3" providerId="ADAL" clId="{8CCC7E03-2156-4088-9004-B2885C539B66}" dt="2021-12-07T04:21:55.394" v="2644" actId="26606"/>
          <ac:picMkLst>
            <pc:docMk/>
            <pc:sldMk cId="782728210" sldId="263"/>
            <ac:picMk id="7" creationId="{A1738F80-C808-47CA-A9E3-040721A535C7}"/>
          </ac:picMkLst>
        </pc:picChg>
        <pc:picChg chg="add del mod modCrop">
          <ac:chgData name="Gowri Kurthkoti Sridhara Rao" userId="6f7bfc06-2e3d-4362-8467-825005047cd3" providerId="ADAL" clId="{8CCC7E03-2156-4088-9004-B2885C539B66}" dt="2021-12-07T04:21:26.240" v="2624" actId="478"/>
          <ac:picMkLst>
            <pc:docMk/>
            <pc:sldMk cId="782728210" sldId="263"/>
            <ac:picMk id="9" creationId="{E2B0C447-A95D-4121-8E42-27334484DF4A}"/>
          </ac:picMkLst>
        </pc:picChg>
        <pc:picChg chg="add del mod">
          <ac:chgData name="Gowri Kurthkoti Sridhara Rao" userId="6f7bfc06-2e3d-4362-8467-825005047cd3" providerId="ADAL" clId="{8CCC7E03-2156-4088-9004-B2885C539B66}" dt="2021-12-07T04:14:14.094" v="2588" actId="478"/>
          <ac:picMkLst>
            <pc:docMk/>
            <pc:sldMk cId="782728210" sldId="263"/>
            <ac:picMk id="1026" creationId="{B2E14EE0-A63A-453A-8F9A-7ECE7BFCC74B}"/>
          </ac:picMkLst>
        </pc:picChg>
        <pc:picChg chg="add del mod">
          <ac:chgData name="Gowri Kurthkoti Sridhara Rao" userId="6f7bfc06-2e3d-4362-8467-825005047cd3" providerId="ADAL" clId="{8CCC7E03-2156-4088-9004-B2885C539B66}" dt="2021-12-07T04:14:58.530" v="2594" actId="478"/>
          <ac:picMkLst>
            <pc:docMk/>
            <pc:sldMk cId="782728210" sldId="263"/>
            <ac:picMk id="1028" creationId="{A4ACC3C3-B509-415E-8681-C2FF1A1B2869}"/>
          </ac:picMkLst>
        </pc:picChg>
        <pc:cxnChg chg="add del">
          <ac:chgData name="Gowri Kurthkoti Sridhara Rao" userId="6f7bfc06-2e3d-4362-8467-825005047cd3" providerId="ADAL" clId="{8CCC7E03-2156-4088-9004-B2885C539B66}" dt="2021-12-07T04:21:55.394" v="2644" actId="26606"/>
          <ac:cxnSpMkLst>
            <pc:docMk/>
            <pc:sldMk cId="782728210" sldId="263"/>
            <ac:cxnSpMk id="16" creationId="{DAE3ABC6-4042-4293-A7DF-F01181363B7E}"/>
          </ac:cxnSpMkLst>
        </pc:cxnChg>
      </pc:sldChg>
      <pc:sldChg chg="addSp delSp modSp new mod ord setBg">
        <pc:chgData name="Gowri Kurthkoti Sridhara Rao" userId="6f7bfc06-2e3d-4362-8467-825005047cd3" providerId="ADAL" clId="{8CCC7E03-2156-4088-9004-B2885C539B66}" dt="2021-12-07T04:42:22.604" v="2890" actId="403"/>
        <pc:sldMkLst>
          <pc:docMk/>
          <pc:sldMk cId="2655610941" sldId="264"/>
        </pc:sldMkLst>
        <pc:spChg chg="mod">
          <ac:chgData name="Gowri Kurthkoti Sridhara Rao" userId="6f7bfc06-2e3d-4362-8467-825005047cd3" providerId="ADAL" clId="{8CCC7E03-2156-4088-9004-B2885C539B66}" dt="2021-12-07T04:41:46.758" v="2885" actId="26606"/>
          <ac:spMkLst>
            <pc:docMk/>
            <pc:sldMk cId="2655610941" sldId="264"/>
            <ac:spMk id="2" creationId="{084D4242-1465-47F6-A0AD-F2E4E165C777}"/>
          </ac:spMkLst>
        </pc:spChg>
        <pc:spChg chg="mod">
          <ac:chgData name="Gowri Kurthkoti Sridhara Rao" userId="6f7bfc06-2e3d-4362-8467-825005047cd3" providerId="ADAL" clId="{8CCC7E03-2156-4088-9004-B2885C539B66}" dt="2021-12-07T04:42:22.604" v="2890" actId="403"/>
          <ac:spMkLst>
            <pc:docMk/>
            <pc:sldMk cId="2655610941" sldId="264"/>
            <ac:spMk id="3" creationId="{92B42EA3-7847-4647-8CD4-D4B04A4DDA1E}"/>
          </ac:spMkLst>
        </pc:spChg>
        <pc:spChg chg="mod">
          <ac:chgData name="Gowri Kurthkoti Sridhara Rao" userId="6f7bfc06-2e3d-4362-8467-825005047cd3" providerId="ADAL" clId="{8CCC7E03-2156-4088-9004-B2885C539B66}" dt="2021-12-07T04:41:46.758" v="2885" actId="26606"/>
          <ac:spMkLst>
            <pc:docMk/>
            <pc:sldMk cId="2655610941" sldId="264"/>
            <ac:spMk id="4" creationId="{A5CFAE71-DC8D-46AE-BBA1-B3735E4CAD2F}"/>
          </ac:spMkLst>
        </pc:spChg>
        <pc:spChg chg="add del">
          <ac:chgData name="Gowri Kurthkoti Sridhara Rao" userId="6f7bfc06-2e3d-4362-8467-825005047cd3" providerId="ADAL" clId="{8CCC7E03-2156-4088-9004-B2885C539B66}" dt="2021-12-07T04:41:17.960" v="2878" actId="26606"/>
          <ac:spMkLst>
            <pc:docMk/>
            <pc:sldMk cId="2655610941" sldId="264"/>
            <ac:spMk id="9" creationId="{09588DA8-065E-4F6F-8EFD-43104AB2E0CF}"/>
          </ac:spMkLst>
        </pc:spChg>
        <pc:spChg chg="add del">
          <ac:chgData name="Gowri Kurthkoti Sridhara Rao" userId="6f7bfc06-2e3d-4362-8467-825005047cd3" providerId="ADAL" clId="{8CCC7E03-2156-4088-9004-B2885C539B66}" dt="2021-12-07T04:41:17.960" v="2878" actId="26606"/>
          <ac:spMkLst>
            <pc:docMk/>
            <pc:sldMk cId="2655610941" sldId="264"/>
            <ac:spMk id="11" creationId="{C4285719-470E-454C-AF62-8323075F1F5B}"/>
          </ac:spMkLst>
        </pc:spChg>
        <pc:spChg chg="add del">
          <ac:chgData name="Gowri Kurthkoti Sridhara Rao" userId="6f7bfc06-2e3d-4362-8467-825005047cd3" providerId="ADAL" clId="{8CCC7E03-2156-4088-9004-B2885C539B66}" dt="2021-12-07T04:41:17.960" v="2878" actId="26606"/>
          <ac:spMkLst>
            <pc:docMk/>
            <pc:sldMk cId="2655610941" sldId="264"/>
            <ac:spMk id="13" creationId="{CD9FE4EF-C4D8-49A0-B2FF-81D8DB7D8A24}"/>
          </ac:spMkLst>
        </pc:spChg>
        <pc:spChg chg="add del">
          <ac:chgData name="Gowri Kurthkoti Sridhara Rao" userId="6f7bfc06-2e3d-4362-8467-825005047cd3" providerId="ADAL" clId="{8CCC7E03-2156-4088-9004-B2885C539B66}" dt="2021-12-07T04:41:17.960" v="2878" actId="26606"/>
          <ac:spMkLst>
            <pc:docMk/>
            <pc:sldMk cId="2655610941" sldId="264"/>
            <ac:spMk id="15" creationId="{4300840D-0A0B-4512-BACA-B439D5B9C57C}"/>
          </ac:spMkLst>
        </pc:spChg>
        <pc:spChg chg="add del">
          <ac:chgData name="Gowri Kurthkoti Sridhara Rao" userId="6f7bfc06-2e3d-4362-8467-825005047cd3" providerId="ADAL" clId="{8CCC7E03-2156-4088-9004-B2885C539B66}" dt="2021-12-07T04:41:17.960" v="2878" actId="26606"/>
          <ac:spMkLst>
            <pc:docMk/>
            <pc:sldMk cId="2655610941" sldId="264"/>
            <ac:spMk id="17" creationId="{D2B78728-A580-49A7-84F9-6EF6F583ADE0}"/>
          </ac:spMkLst>
        </pc:spChg>
        <pc:spChg chg="add del">
          <ac:chgData name="Gowri Kurthkoti Sridhara Rao" userId="6f7bfc06-2e3d-4362-8467-825005047cd3" providerId="ADAL" clId="{8CCC7E03-2156-4088-9004-B2885C539B66}" dt="2021-12-07T04:41:17.960" v="2878" actId="26606"/>
          <ac:spMkLst>
            <pc:docMk/>
            <pc:sldMk cId="2655610941" sldId="264"/>
            <ac:spMk id="19" creationId="{38FAA1A1-D861-433F-88FA-1E9D6FD31D11}"/>
          </ac:spMkLst>
        </pc:spChg>
        <pc:spChg chg="add del">
          <ac:chgData name="Gowri Kurthkoti Sridhara Rao" userId="6f7bfc06-2e3d-4362-8467-825005047cd3" providerId="ADAL" clId="{8CCC7E03-2156-4088-9004-B2885C539B66}" dt="2021-12-07T04:41:17.960" v="2878" actId="26606"/>
          <ac:spMkLst>
            <pc:docMk/>
            <pc:sldMk cId="2655610941" sldId="264"/>
            <ac:spMk id="21" creationId="{8D71EDA1-87BF-4D5D-AB79-F346FD19278A}"/>
          </ac:spMkLst>
        </pc:spChg>
        <pc:spChg chg="add del">
          <ac:chgData name="Gowri Kurthkoti Sridhara Rao" userId="6f7bfc06-2e3d-4362-8467-825005047cd3" providerId="ADAL" clId="{8CCC7E03-2156-4088-9004-B2885C539B66}" dt="2021-12-07T04:41:31.902" v="2880" actId="26606"/>
          <ac:spMkLst>
            <pc:docMk/>
            <pc:sldMk cId="2655610941" sldId="264"/>
            <ac:spMk id="23" creationId="{DEE2AD96-B495-4E06-9291-B71706F728CB}"/>
          </ac:spMkLst>
        </pc:spChg>
        <pc:spChg chg="add del">
          <ac:chgData name="Gowri Kurthkoti Sridhara Rao" userId="6f7bfc06-2e3d-4362-8467-825005047cd3" providerId="ADAL" clId="{8CCC7E03-2156-4088-9004-B2885C539B66}" dt="2021-12-07T04:41:31.902" v="2880" actId="26606"/>
          <ac:spMkLst>
            <pc:docMk/>
            <pc:sldMk cId="2655610941" sldId="264"/>
            <ac:spMk id="24" creationId="{53CF6D67-C5A8-4ADD-9E8E-1E38CA1D3166}"/>
          </ac:spMkLst>
        </pc:spChg>
        <pc:spChg chg="add del">
          <ac:chgData name="Gowri Kurthkoti Sridhara Rao" userId="6f7bfc06-2e3d-4362-8467-825005047cd3" providerId="ADAL" clId="{8CCC7E03-2156-4088-9004-B2885C539B66}" dt="2021-12-07T04:41:31.902" v="2880" actId="26606"/>
          <ac:spMkLst>
            <pc:docMk/>
            <pc:sldMk cId="2655610941" sldId="264"/>
            <ac:spMk id="25" creationId="{86909FA0-B515-4681-B7A8-FA281D133B94}"/>
          </ac:spMkLst>
        </pc:spChg>
        <pc:spChg chg="add del">
          <ac:chgData name="Gowri Kurthkoti Sridhara Rao" userId="6f7bfc06-2e3d-4362-8467-825005047cd3" providerId="ADAL" clId="{8CCC7E03-2156-4088-9004-B2885C539B66}" dt="2021-12-07T04:41:31.902" v="2880" actId="26606"/>
          <ac:spMkLst>
            <pc:docMk/>
            <pc:sldMk cId="2655610941" sldId="264"/>
            <ac:spMk id="26" creationId="{21C9FE86-FCC3-4A31-AA1C-C882262B7FE7}"/>
          </ac:spMkLst>
        </pc:spChg>
        <pc:spChg chg="add del">
          <ac:chgData name="Gowri Kurthkoti Sridhara Rao" userId="6f7bfc06-2e3d-4362-8467-825005047cd3" providerId="ADAL" clId="{8CCC7E03-2156-4088-9004-B2885C539B66}" dt="2021-12-07T04:41:31.902" v="2880" actId="26606"/>
          <ac:spMkLst>
            <pc:docMk/>
            <pc:sldMk cId="2655610941" sldId="264"/>
            <ac:spMk id="27" creationId="{7D96243B-ECED-4B71-8E06-AE9A285EAD20}"/>
          </ac:spMkLst>
        </pc:spChg>
        <pc:spChg chg="add del">
          <ac:chgData name="Gowri Kurthkoti Sridhara Rao" userId="6f7bfc06-2e3d-4362-8467-825005047cd3" providerId="ADAL" clId="{8CCC7E03-2156-4088-9004-B2885C539B66}" dt="2021-12-07T04:41:31.902" v="2880" actId="26606"/>
          <ac:spMkLst>
            <pc:docMk/>
            <pc:sldMk cId="2655610941" sldId="264"/>
            <ac:spMk id="28" creationId="{A09989E4-EFDC-4A90-A633-E0525FB4139E}"/>
          </ac:spMkLst>
        </pc:spChg>
        <pc:spChg chg="add del">
          <ac:chgData name="Gowri Kurthkoti Sridhara Rao" userId="6f7bfc06-2e3d-4362-8467-825005047cd3" providerId="ADAL" clId="{8CCC7E03-2156-4088-9004-B2885C539B66}" dt="2021-12-07T04:41:38.850" v="2882" actId="26606"/>
          <ac:spMkLst>
            <pc:docMk/>
            <pc:sldMk cId="2655610941" sldId="264"/>
            <ac:spMk id="30" creationId="{1B15ED52-F352-441B-82BF-E0EA34836D08}"/>
          </ac:spMkLst>
        </pc:spChg>
        <pc:spChg chg="add del">
          <ac:chgData name="Gowri Kurthkoti Sridhara Rao" userId="6f7bfc06-2e3d-4362-8467-825005047cd3" providerId="ADAL" clId="{8CCC7E03-2156-4088-9004-B2885C539B66}" dt="2021-12-07T04:41:38.850" v="2882" actId="26606"/>
          <ac:spMkLst>
            <pc:docMk/>
            <pc:sldMk cId="2655610941" sldId="264"/>
            <ac:spMk id="31" creationId="{3B2E3793-BFE6-45A2-9B7B-E18844431C99}"/>
          </ac:spMkLst>
        </pc:spChg>
        <pc:spChg chg="add del">
          <ac:chgData name="Gowri Kurthkoti Sridhara Rao" userId="6f7bfc06-2e3d-4362-8467-825005047cd3" providerId="ADAL" clId="{8CCC7E03-2156-4088-9004-B2885C539B66}" dt="2021-12-07T04:41:38.850" v="2882" actId="26606"/>
          <ac:spMkLst>
            <pc:docMk/>
            <pc:sldMk cId="2655610941" sldId="264"/>
            <ac:spMk id="32" creationId="{BC4C4868-CB8F-4AF9-9CDB-8108F2C19B67}"/>
          </ac:spMkLst>
        </pc:spChg>
        <pc:spChg chg="add del">
          <ac:chgData name="Gowri Kurthkoti Sridhara Rao" userId="6f7bfc06-2e3d-4362-8467-825005047cd3" providerId="ADAL" clId="{8CCC7E03-2156-4088-9004-B2885C539B66}" dt="2021-12-07T04:41:38.850" v="2882" actId="26606"/>
          <ac:spMkLst>
            <pc:docMk/>
            <pc:sldMk cId="2655610941" sldId="264"/>
            <ac:spMk id="33" creationId="{375E0459-6403-40CD-989D-56A4407CA12E}"/>
          </ac:spMkLst>
        </pc:spChg>
        <pc:spChg chg="add del">
          <ac:chgData name="Gowri Kurthkoti Sridhara Rao" userId="6f7bfc06-2e3d-4362-8467-825005047cd3" providerId="ADAL" clId="{8CCC7E03-2156-4088-9004-B2885C539B66}" dt="2021-12-07T04:41:38.850" v="2882" actId="26606"/>
          <ac:spMkLst>
            <pc:docMk/>
            <pc:sldMk cId="2655610941" sldId="264"/>
            <ac:spMk id="34" creationId="{53E5B1A8-3AC9-4BD1-9BBC-78CA94F2D1BA}"/>
          </ac:spMkLst>
        </pc:spChg>
        <pc:spChg chg="add del">
          <ac:chgData name="Gowri Kurthkoti Sridhara Rao" userId="6f7bfc06-2e3d-4362-8467-825005047cd3" providerId="ADAL" clId="{8CCC7E03-2156-4088-9004-B2885C539B66}" dt="2021-12-07T04:41:46.742" v="2884" actId="26606"/>
          <ac:spMkLst>
            <pc:docMk/>
            <pc:sldMk cId="2655610941" sldId="264"/>
            <ac:spMk id="36" creationId="{09588DA8-065E-4F6F-8EFD-43104AB2E0CF}"/>
          </ac:spMkLst>
        </pc:spChg>
        <pc:spChg chg="add del">
          <ac:chgData name="Gowri Kurthkoti Sridhara Rao" userId="6f7bfc06-2e3d-4362-8467-825005047cd3" providerId="ADAL" clId="{8CCC7E03-2156-4088-9004-B2885C539B66}" dt="2021-12-07T04:41:46.742" v="2884" actId="26606"/>
          <ac:spMkLst>
            <pc:docMk/>
            <pc:sldMk cId="2655610941" sldId="264"/>
            <ac:spMk id="37" creationId="{C4285719-470E-454C-AF62-8323075F1F5B}"/>
          </ac:spMkLst>
        </pc:spChg>
        <pc:spChg chg="add del">
          <ac:chgData name="Gowri Kurthkoti Sridhara Rao" userId="6f7bfc06-2e3d-4362-8467-825005047cd3" providerId="ADAL" clId="{8CCC7E03-2156-4088-9004-B2885C539B66}" dt="2021-12-07T04:41:46.742" v="2884" actId="26606"/>
          <ac:spMkLst>
            <pc:docMk/>
            <pc:sldMk cId="2655610941" sldId="264"/>
            <ac:spMk id="38" creationId="{CD9FE4EF-C4D8-49A0-B2FF-81D8DB7D8A24}"/>
          </ac:spMkLst>
        </pc:spChg>
        <pc:spChg chg="add del">
          <ac:chgData name="Gowri Kurthkoti Sridhara Rao" userId="6f7bfc06-2e3d-4362-8467-825005047cd3" providerId="ADAL" clId="{8CCC7E03-2156-4088-9004-B2885C539B66}" dt="2021-12-07T04:41:46.742" v="2884" actId="26606"/>
          <ac:spMkLst>
            <pc:docMk/>
            <pc:sldMk cId="2655610941" sldId="264"/>
            <ac:spMk id="39" creationId="{4300840D-0A0B-4512-BACA-B439D5B9C57C}"/>
          </ac:spMkLst>
        </pc:spChg>
        <pc:spChg chg="add del">
          <ac:chgData name="Gowri Kurthkoti Sridhara Rao" userId="6f7bfc06-2e3d-4362-8467-825005047cd3" providerId="ADAL" clId="{8CCC7E03-2156-4088-9004-B2885C539B66}" dt="2021-12-07T04:41:46.742" v="2884" actId="26606"/>
          <ac:spMkLst>
            <pc:docMk/>
            <pc:sldMk cId="2655610941" sldId="264"/>
            <ac:spMk id="40" creationId="{D2B78728-A580-49A7-84F9-6EF6F583ADE0}"/>
          </ac:spMkLst>
        </pc:spChg>
        <pc:spChg chg="add del">
          <ac:chgData name="Gowri Kurthkoti Sridhara Rao" userId="6f7bfc06-2e3d-4362-8467-825005047cd3" providerId="ADAL" clId="{8CCC7E03-2156-4088-9004-B2885C539B66}" dt="2021-12-07T04:41:46.742" v="2884" actId="26606"/>
          <ac:spMkLst>
            <pc:docMk/>
            <pc:sldMk cId="2655610941" sldId="264"/>
            <ac:spMk id="41" creationId="{38FAA1A1-D861-433F-88FA-1E9D6FD31D11}"/>
          </ac:spMkLst>
        </pc:spChg>
        <pc:spChg chg="add del">
          <ac:chgData name="Gowri Kurthkoti Sridhara Rao" userId="6f7bfc06-2e3d-4362-8467-825005047cd3" providerId="ADAL" clId="{8CCC7E03-2156-4088-9004-B2885C539B66}" dt="2021-12-07T04:41:46.742" v="2884" actId="26606"/>
          <ac:spMkLst>
            <pc:docMk/>
            <pc:sldMk cId="2655610941" sldId="264"/>
            <ac:spMk id="42" creationId="{8D71EDA1-87BF-4D5D-AB79-F346FD19278A}"/>
          </ac:spMkLst>
        </pc:spChg>
        <pc:spChg chg="add">
          <ac:chgData name="Gowri Kurthkoti Sridhara Rao" userId="6f7bfc06-2e3d-4362-8467-825005047cd3" providerId="ADAL" clId="{8CCC7E03-2156-4088-9004-B2885C539B66}" dt="2021-12-07T04:41:46.758" v="2885" actId="26606"/>
          <ac:spMkLst>
            <pc:docMk/>
            <pc:sldMk cId="2655610941" sldId="264"/>
            <ac:spMk id="44" creationId="{DEE2AD96-B495-4E06-9291-B71706F728CB}"/>
          </ac:spMkLst>
        </pc:spChg>
        <pc:spChg chg="add">
          <ac:chgData name="Gowri Kurthkoti Sridhara Rao" userId="6f7bfc06-2e3d-4362-8467-825005047cd3" providerId="ADAL" clId="{8CCC7E03-2156-4088-9004-B2885C539B66}" dt="2021-12-07T04:41:46.758" v="2885" actId="26606"/>
          <ac:spMkLst>
            <pc:docMk/>
            <pc:sldMk cId="2655610941" sldId="264"/>
            <ac:spMk id="45" creationId="{53CF6D67-C5A8-4ADD-9E8E-1E38CA1D3166}"/>
          </ac:spMkLst>
        </pc:spChg>
        <pc:spChg chg="add">
          <ac:chgData name="Gowri Kurthkoti Sridhara Rao" userId="6f7bfc06-2e3d-4362-8467-825005047cd3" providerId="ADAL" clId="{8CCC7E03-2156-4088-9004-B2885C539B66}" dt="2021-12-07T04:41:46.758" v="2885" actId="26606"/>
          <ac:spMkLst>
            <pc:docMk/>
            <pc:sldMk cId="2655610941" sldId="264"/>
            <ac:spMk id="46" creationId="{86909FA0-B515-4681-B7A8-FA281D133B94}"/>
          </ac:spMkLst>
        </pc:spChg>
        <pc:spChg chg="add">
          <ac:chgData name="Gowri Kurthkoti Sridhara Rao" userId="6f7bfc06-2e3d-4362-8467-825005047cd3" providerId="ADAL" clId="{8CCC7E03-2156-4088-9004-B2885C539B66}" dt="2021-12-07T04:41:46.758" v="2885" actId="26606"/>
          <ac:spMkLst>
            <pc:docMk/>
            <pc:sldMk cId="2655610941" sldId="264"/>
            <ac:spMk id="47" creationId="{21C9FE86-FCC3-4A31-AA1C-C882262B7FE7}"/>
          </ac:spMkLst>
        </pc:spChg>
        <pc:spChg chg="add">
          <ac:chgData name="Gowri Kurthkoti Sridhara Rao" userId="6f7bfc06-2e3d-4362-8467-825005047cd3" providerId="ADAL" clId="{8CCC7E03-2156-4088-9004-B2885C539B66}" dt="2021-12-07T04:41:46.758" v="2885" actId="26606"/>
          <ac:spMkLst>
            <pc:docMk/>
            <pc:sldMk cId="2655610941" sldId="264"/>
            <ac:spMk id="48" creationId="{7D96243B-ECED-4B71-8E06-AE9A285EAD20}"/>
          </ac:spMkLst>
        </pc:spChg>
        <pc:spChg chg="add">
          <ac:chgData name="Gowri Kurthkoti Sridhara Rao" userId="6f7bfc06-2e3d-4362-8467-825005047cd3" providerId="ADAL" clId="{8CCC7E03-2156-4088-9004-B2885C539B66}" dt="2021-12-07T04:41:46.758" v="2885" actId="26606"/>
          <ac:spMkLst>
            <pc:docMk/>
            <pc:sldMk cId="2655610941" sldId="264"/>
            <ac:spMk id="49" creationId="{A09989E4-EFDC-4A90-A633-E0525FB4139E}"/>
          </ac:spMkLst>
        </pc:spChg>
      </pc:sldChg>
      <pc:sldChg chg="addSp delSp modSp new mod setBg setClrOvrMap">
        <pc:chgData name="Gowri Kurthkoti Sridhara Rao" userId="6f7bfc06-2e3d-4362-8467-825005047cd3" providerId="ADAL" clId="{8CCC7E03-2156-4088-9004-B2885C539B66}" dt="2021-12-05T02:45:04.206" v="2463" actId="26606"/>
        <pc:sldMkLst>
          <pc:docMk/>
          <pc:sldMk cId="1656908033" sldId="265"/>
        </pc:sldMkLst>
        <pc:spChg chg="mod">
          <ac:chgData name="Gowri Kurthkoti Sridhara Rao" userId="6f7bfc06-2e3d-4362-8467-825005047cd3" providerId="ADAL" clId="{8CCC7E03-2156-4088-9004-B2885C539B66}" dt="2021-12-05T02:45:04.206" v="2463" actId="26606"/>
          <ac:spMkLst>
            <pc:docMk/>
            <pc:sldMk cId="1656908033" sldId="265"/>
            <ac:spMk id="2" creationId="{7937EF48-1E64-48AA-991E-A37D0C0B3195}"/>
          </ac:spMkLst>
        </pc:spChg>
        <pc:spChg chg="del">
          <ac:chgData name="Gowri Kurthkoti Sridhara Rao" userId="6f7bfc06-2e3d-4362-8467-825005047cd3" providerId="ADAL" clId="{8CCC7E03-2156-4088-9004-B2885C539B66}" dt="2021-12-05T02:45:04.206" v="2463" actId="26606"/>
          <ac:spMkLst>
            <pc:docMk/>
            <pc:sldMk cId="1656908033" sldId="265"/>
            <ac:spMk id="3" creationId="{8AC6CB2D-A3D9-482B-A5DA-7D2AE65B846E}"/>
          </ac:spMkLst>
        </pc:spChg>
        <pc:spChg chg="add">
          <ac:chgData name="Gowri Kurthkoti Sridhara Rao" userId="6f7bfc06-2e3d-4362-8467-825005047cd3" providerId="ADAL" clId="{8CCC7E03-2156-4088-9004-B2885C539B66}" dt="2021-12-05T02:45:04.206" v="2463" actId="26606"/>
          <ac:spMkLst>
            <pc:docMk/>
            <pc:sldMk cId="1656908033" sldId="265"/>
            <ac:spMk id="9" creationId="{71B2258F-86CA-4D4D-8270-BC05FCDEBFB3}"/>
          </ac:spMkLst>
        </pc:spChg>
        <pc:picChg chg="add">
          <ac:chgData name="Gowri Kurthkoti Sridhara Rao" userId="6f7bfc06-2e3d-4362-8467-825005047cd3" providerId="ADAL" clId="{8CCC7E03-2156-4088-9004-B2885C539B66}" dt="2021-12-05T02:45:04.206" v="2463" actId="26606"/>
          <ac:picMkLst>
            <pc:docMk/>
            <pc:sldMk cId="1656908033" sldId="265"/>
            <ac:picMk id="5" creationId="{A514AFAA-F3D8-4C31-90E7-361F70D47DBB}"/>
          </ac:picMkLst>
        </pc:picChg>
      </pc:sldChg>
      <pc:sldChg chg="addSp delSp modSp new mod setBg setClrOvrMap">
        <pc:chgData name="Gowri Kurthkoti Sridhara Rao" userId="6f7bfc06-2e3d-4362-8467-825005047cd3" providerId="ADAL" clId="{8CCC7E03-2156-4088-9004-B2885C539B66}" dt="2021-12-07T04:43:57.331" v="2893" actId="26606"/>
        <pc:sldMkLst>
          <pc:docMk/>
          <pc:sldMk cId="2532314135" sldId="266"/>
        </pc:sldMkLst>
        <pc:spChg chg="mod">
          <ac:chgData name="Gowri Kurthkoti Sridhara Rao" userId="6f7bfc06-2e3d-4362-8467-825005047cd3" providerId="ADAL" clId="{8CCC7E03-2156-4088-9004-B2885C539B66}" dt="2021-12-07T04:43:57.331" v="2893" actId="26606"/>
          <ac:spMkLst>
            <pc:docMk/>
            <pc:sldMk cId="2532314135" sldId="266"/>
            <ac:spMk id="2" creationId="{3B71D91B-B555-4352-9F7C-7E0529A7DFD0}"/>
          </ac:spMkLst>
        </pc:spChg>
        <pc:spChg chg="del">
          <ac:chgData name="Gowri Kurthkoti Sridhara Rao" userId="6f7bfc06-2e3d-4362-8467-825005047cd3" providerId="ADAL" clId="{8CCC7E03-2156-4088-9004-B2885C539B66}" dt="2021-12-05T02:45:32.900" v="2475" actId="26606"/>
          <ac:spMkLst>
            <pc:docMk/>
            <pc:sldMk cId="2532314135" sldId="266"/>
            <ac:spMk id="3" creationId="{A09FA7CD-2A24-407B-92AC-088193683670}"/>
          </ac:spMkLst>
        </pc:spChg>
        <pc:spChg chg="mod">
          <ac:chgData name="Gowri Kurthkoti Sridhara Rao" userId="6f7bfc06-2e3d-4362-8467-825005047cd3" providerId="ADAL" clId="{8CCC7E03-2156-4088-9004-B2885C539B66}" dt="2021-12-07T04:43:57.331" v="2893" actId="26606"/>
          <ac:spMkLst>
            <pc:docMk/>
            <pc:sldMk cId="2532314135" sldId="266"/>
            <ac:spMk id="4" creationId="{8E995DF9-D501-4F06-8430-B750CFA4B6FB}"/>
          </ac:spMkLst>
        </pc:spChg>
        <pc:spChg chg="add del">
          <ac:chgData name="Gowri Kurthkoti Sridhara Rao" userId="6f7bfc06-2e3d-4362-8467-825005047cd3" providerId="ADAL" clId="{8CCC7E03-2156-4088-9004-B2885C539B66}" dt="2021-12-07T04:43:57.331" v="2893" actId="26606"/>
          <ac:spMkLst>
            <pc:docMk/>
            <pc:sldMk cId="2532314135" sldId="266"/>
            <ac:spMk id="9" creationId="{71B2258F-86CA-4D4D-8270-BC05FCDEBFB3}"/>
          </ac:spMkLst>
        </pc:spChg>
        <pc:picChg chg="add mod">
          <ac:chgData name="Gowri Kurthkoti Sridhara Rao" userId="6f7bfc06-2e3d-4362-8467-825005047cd3" providerId="ADAL" clId="{8CCC7E03-2156-4088-9004-B2885C539B66}" dt="2021-12-07T04:43:57.331" v="2893" actId="26606"/>
          <ac:picMkLst>
            <pc:docMk/>
            <pc:sldMk cId="2532314135" sldId="266"/>
            <ac:picMk id="5" creationId="{CCDD8DB7-57C6-49BB-B816-0B4B3C14EA44}"/>
          </ac:picMkLst>
        </pc:picChg>
      </pc:sldChg>
      <pc:sldChg chg="addSp delSp modSp new mod setBg">
        <pc:chgData name="Gowri Kurthkoti Sridhara Rao" userId="6f7bfc06-2e3d-4362-8467-825005047cd3" providerId="ADAL" clId="{8CCC7E03-2156-4088-9004-B2885C539B66}" dt="2021-12-05T02:48:07.433" v="2552" actId="403"/>
        <pc:sldMkLst>
          <pc:docMk/>
          <pc:sldMk cId="2161836427" sldId="267"/>
        </pc:sldMkLst>
        <pc:spChg chg="mod">
          <ac:chgData name="Gowri Kurthkoti Sridhara Rao" userId="6f7bfc06-2e3d-4362-8467-825005047cd3" providerId="ADAL" clId="{8CCC7E03-2156-4088-9004-B2885C539B66}" dt="2021-12-05T02:48:07.433" v="2552" actId="403"/>
          <ac:spMkLst>
            <pc:docMk/>
            <pc:sldMk cId="2161836427" sldId="267"/>
            <ac:spMk id="2" creationId="{0C54B032-245C-4068-B7F5-0CC81D303F45}"/>
          </ac:spMkLst>
        </pc:spChg>
        <pc:spChg chg="add del">
          <ac:chgData name="Gowri Kurthkoti Sridhara Rao" userId="6f7bfc06-2e3d-4362-8467-825005047cd3" providerId="ADAL" clId="{8CCC7E03-2156-4088-9004-B2885C539B66}" dt="2021-12-05T02:47:04.638" v="2488" actId="26606"/>
          <ac:spMkLst>
            <pc:docMk/>
            <pc:sldMk cId="2161836427" sldId="267"/>
            <ac:spMk id="3" creationId="{57A2BA44-5FF5-4457-B243-3E548EFF8C60}"/>
          </ac:spMkLst>
        </pc:spChg>
        <pc:spChg chg="add">
          <ac:chgData name="Gowri Kurthkoti Sridhara Rao" userId="6f7bfc06-2e3d-4362-8467-825005047cd3" providerId="ADAL" clId="{8CCC7E03-2156-4088-9004-B2885C539B66}" dt="2021-12-05T02:47:04.638" v="2488" actId="26606"/>
          <ac:spMkLst>
            <pc:docMk/>
            <pc:sldMk cId="2161836427" sldId="267"/>
            <ac:spMk id="8" creationId="{5C8908E2-EE49-44D2-9428-A28D2312A8D5}"/>
          </ac:spMkLst>
        </pc:spChg>
        <pc:spChg chg="add del">
          <ac:chgData name="Gowri Kurthkoti Sridhara Rao" userId="6f7bfc06-2e3d-4362-8467-825005047cd3" providerId="ADAL" clId="{8CCC7E03-2156-4088-9004-B2885C539B66}" dt="2021-12-05T02:47:04.134" v="2487" actId="26606"/>
          <ac:spMkLst>
            <pc:docMk/>
            <pc:sldMk cId="2161836427" sldId="267"/>
            <ac:spMk id="10" creationId="{CDA1A2E9-63FE-408D-A803-8E306ECAB4B3}"/>
          </ac:spMkLst>
        </pc:spChg>
        <pc:spChg chg="add del">
          <ac:chgData name="Gowri Kurthkoti Sridhara Rao" userId="6f7bfc06-2e3d-4362-8467-825005047cd3" providerId="ADAL" clId="{8CCC7E03-2156-4088-9004-B2885C539B66}" dt="2021-12-05T02:47:04.134" v="2487" actId="26606"/>
          <ac:spMkLst>
            <pc:docMk/>
            <pc:sldMk cId="2161836427" sldId="267"/>
            <ac:spMk id="12" creationId="{927CAFC9-A675-4314-84EF-236FFA58A3F2}"/>
          </ac:spMkLst>
        </pc:spChg>
        <pc:spChg chg="add del">
          <ac:chgData name="Gowri Kurthkoti Sridhara Rao" userId="6f7bfc06-2e3d-4362-8467-825005047cd3" providerId="ADAL" clId="{8CCC7E03-2156-4088-9004-B2885C539B66}" dt="2021-12-05T02:47:04.134" v="2487" actId="26606"/>
          <ac:spMkLst>
            <pc:docMk/>
            <pc:sldMk cId="2161836427" sldId="267"/>
            <ac:spMk id="14" creationId="{FBE9F90C-C163-435B-9A68-D15C92D1CF2B}"/>
          </ac:spMkLst>
        </pc:spChg>
        <pc:spChg chg="add del">
          <ac:chgData name="Gowri Kurthkoti Sridhara Rao" userId="6f7bfc06-2e3d-4362-8467-825005047cd3" providerId="ADAL" clId="{8CCC7E03-2156-4088-9004-B2885C539B66}" dt="2021-12-05T02:47:04.134" v="2487" actId="26606"/>
          <ac:spMkLst>
            <pc:docMk/>
            <pc:sldMk cId="2161836427" sldId="267"/>
            <ac:spMk id="16" creationId="{1A882A9F-F4E9-4E23-8F0B-20B5DF42EAA9}"/>
          </ac:spMkLst>
        </pc:spChg>
        <pc:spChg chg="add">
          <ac:chgData name="Gowri Kurthkoti Sridhara Rao" userId="6f7bfc06-2e3d-4362-8467-825005047cd3" providerId="ADAL" clId="{8CCC7E03-2156-4088-9004-B2885C539B66}" dt="2021-12-05T02:47:04.638" v="2488" actId="26606"/>
          <ac:spMkLst>
            <pc:docMk/>
            <pc:sldMk cId="2161836427" sldId="267"/>
            <ac:spMk id="20" creationId="{BD92035A-AA2F-4CD8-A556-1CE8BDEC75BD}"/>
          </ac:spMkLst>
        </pc:spChg>
        <pc:spChg chg="add">
          <ac:chgData name="Gowri Kurthkoti Sridhara Rao" userId="6f7bfc06-2e3d-4362-8467-825005047cd3" providerId="ADAL" clId="{8CCC7E03-2156-4088-9004-B2885C539B66}" dt="2021-12-05T02:47:04.638" v="2488" actId="26606"/>
          <ac:spMkLst>
            <pc:docMk/>
            <pc:sldMk cId="2161836427" sldId="267"/>
            <ac:spMk id="21" creationId="{ED888B23-07FA-482A-96DF-47E31AF1A603}"/>
          </ac:spMkLst>
        </pc:spChg>
        <pc:spChg chg="add mod">
          <ac:chgData name="Gowri Kurthkoti Sridhara Rao" userId="6f7bfc06-2e3d-4362-8467-825005047cd3" providerId="ADAL" clId="{8CCC7E03-2156-4088-9004-B2885C539B66}" dt="2021-12-05T02:47:48.317" v="2544" actId="1076"/>
          <ac:spMkLst>
            <pc:docMk/>
            <pc:sldMk cId="2161836427" sldId="267"/>
            <ac:spMk id="22" creationId="{57A2BA44-5FF5-4457-B243-3E548EFF8C60}"/>
          </ac:spMkLst>
        </pc:spChg>
        <pc:grpChg chg="add">
          <ac:chgData name="Gowri Kurthkoti Sridhara Rao" userId="6f7bfc06-2e3d-4362-8467-825005047cd3" providerId="ADAL" clId="{8CCC7E03-2156-4088-9004-B2885C539B66}" dt="2021-12-05T02:47:04.638" v="2488" actId="26606"/>
          <ac:grpSpMkLst>
            <pc:docMk/>
            <pc:sldMk cId="2161836427" sldId="267"/>
            <ac:grpSpMk id="18" creationId="{5D1A9D8B-3117-4D9D-BDA4-DD81895098B0}"/>
          </ac:grpSpMkLst>
        </pc:grpChg>
        <pc:picChg chg="add del">
          <ac:chgData name="Gowri Kurthkoti Sridhara Rao" userId="6f7bfc06-2e3d-4362-8467-825005047cd3" providerId="ADAL" clId="{8CCC7E03-2156-4088-9004-B2885C539B66}" dt="2021-12-05T02:47:04.134" v="2487" actId="26606"/>
          <ac:picMkLst>
            <pc:docMk/>
            <pc:sldMk cId="2161836427" sldId="267"/>
            <ac:picMk id="7" creationId="{4C50C1DA-DC69-4C2C-8C1F-2481E2515EFE}"/>
          </ac:picMkLst>
        </pc:picChg>
      </pc:sldChg>
      <pc:sldChg chg="addSp delSp modSp new del mod setBg setClrOvrMap">
        <pc:chgData name="Gowri Kurthkoti Sridhara Rao" userId="6f7bfc06-2e3d-4362-8467-825005047cd3" providerId="ADAL" clId="{8CCC7E03-2156-4088-9004-B2885C539B66}" dt="2021-12-07T04:34:38.701" v="2748" actId="47"/>
        <pc:sldMkLst>
          <pc:docMk/>
          <pc:sldMk cId="3569526411" sldId="268"/>
        </pc:sldMkLst>
        <pc:spChg chg="mod ord">
          <ac:chgData name="Gowri Kurthkoti Sridhara Rao" userId="6f7bfc06-2e3d-4362-8467-825005047cd3" providerId="ADAL" clId="{8CCC7E03-2156-4088-9004-B2885C539B66}" dt="2021-12-07T04:32:36.024" v="2723" actId="26606"/>
          <ac:spMkLst>
            <pc:docMk/>
            <pc:sldMk cId="3569526411" sldId="268"/>
            <ac:spMk id="2" creationId="{55E13156-3752-4977-BB7E-8D97182D75D7}"/>
          </ac:spMkLst>
        </pc:spChg>
        <pc:spChg chg="del">
          <ac:chgData name="Gowri Kurthkoti Sridhara Rao" userId="6f7bfc06-2e3d-4362-8467-825005047cd3" providerId="ADAL" clId="{8CCC7E03-2156-4088-9004-B2885C539B66}" dt="2021-12-07T04:31:23.465" v="2715" actId="931"/>
          <ac:spMkLst>
            <pc:docMk/>
            <pc:sldMk cId="3569526411" sldId="268"/>
            <ac:spMk id="3" creationId="{60203499-0522-4D0A-9655-A4EA2A36009E}"/>
          </ac:spMkLst>
        </pc:spChg>
        <pc:spChg chg="mod">
          <ac:chgData name="Gowri Kurthkoti Sridhara Rao" userId="6f7bfc06-2e3d-4362-8467-825005047cd3" providerId="ADAL" clId="{8CCC7E03-2156-4088-9004-B2885C539B66}" dt="2021-12-07T04:32:36.024" v="2723" actId="26606"/>
          <ac:spMkLst>
            <pc:docMk/>
            <pc:sldMk cId="3569526411" sldId="268"/>
            <ac:spMk id="4" creationId="{1E5ED8BD-0B20-4E8F-BC02-937A95265BBA}"/>
          </ac:spMkLst>
        </pc:spChg>
        <pc:spChg chg="add del">
          <ac:chgData name="Gowri Kurthkoti Sridhara Rao" userId="6f7bfc06-2e3d-4362-8467-825005047cd3" providerId="ADAL" clId="{8CCC7E03-2156-4088-9004-B2885C539B66}" dt="2021-12-07T04:31:51.417" v="2719" actId="26606"/>
          <ac:spMkLst>
            <pc:docMk/>
            <pc:sldMk cId="3569526411" sldId="268"/>
            <ac:spMk id="11" creationId="{37C89E4B-3C9F-44B9-8B86-D9E3D112D8EC}"/>
          </ac:spMkLst>
        </pc:spChg>
        <pc:spChg chg="add del">
          <ac:chgData name="Gowri Kurthkoti Sridhara Rao" userId="6f7bfc06-2e3d-4362-8467-825005047cd3" providerId="ADAL" clId="{8CCC7E03-2156-4088-9004-B2885C539B66}" dt="2021-12-07T04:32:36.032" v="2724" actId="26606"/>
          <ac:spMkLst>
            <pc:docMk/>
            <pc:sldMk cId="3569526411" sldId="268"/>
            <ac:spMk id="17" creationId="{85149191-5F60-4A28-AAFF-039F96B0F3EC}"/>
          </ac:spMkLst>
        </pc:spChg>
        <pc:spChg chg="add del">
          <ac:chgData name="Gowri Kurthkoti Sridhara Rao" userId="6f7bfc06-2e3d-4362-8467-825005047cd3" providerId="ADAL" clId="{8CCC7E03-2156-4088-9004-B2885C539B66}" dt="2021-12-07T04:32:36.032" v="2724" actId="26606"/>
          <ac:spMkLst>
            <pc:docMk/>
            <pc:sldMk cId="3569526411" sldId="268"/>
            <ac:spMk id="18" creationId="{A8384FB5-9ADC-4DDC-881B-597D56F5B15D}"/>
          </ac:spMkLst>
        </pc:spChg>
        <pc:spChg chg="add del">
          <ac:chgData name="Gowri Kurthkoti Sridhara Rao" userId="6f7bfc06-2e3d-4362-8467-825005047cd3" providerId="ADAL" clId="{8CCC7E03-2156-4088-9004-B2885C539B66}" dt="2021-12-07T04:32:36.032" v="2724" actId="26606"/>
          <ac:spMkLst>
            <pc:docMk/>
            <pc:sldMk cId="3569526411" sldId="268"/>
            <ac:spMk id="19" creationId="{F8260ED5-17F7-4158-B241-D51DD4CF1B7E}"/>
          </ac:spMkLst>
        </pc:spChg>
        <pc:spChg chg="add del">
          <ac:chgData name="Gowri Kurthkoti Sridhara Rao" userId="6f7bfc06-2e3d-4362-8467-825005047cd3" providerId="ADAL" clId="{8CCC7E03-2156-4088-9004-B2885C539B66}" dt="2021-12-07T04:32:36.032" v="2724" actId="26606"/>
          <ac:spMkLst>
            <pc:docMk/>
            <pc:sldMk cId="3569526411" sldId="268"/>
            <ac:spMk id="20" creationId="{91E5A9A7-95C6-4F4F-B00E-C82E07FE62EF}"/>
          </ac:spMkLst>
        </pc:spChg>
        <pc:spChg chg="add del">
          <ac:chgData name="Gowri Kurthkoti Sridhara Rao" userId="6f7bfc06-2e3d-4362-8467-825005047cd3" providerId="ADAL" clId="{8CCC7E03-2156-4088-9004-B2885C539B66}" dt="2021-12-07T04:32:36.032" v="2724" actId="26606"/>
          <ac:spMkLst>
            <pc:docMk/>
            <pc:sldMk cId="3569526411" sldId="268"/>
            <ac:spMk id="21" creationId="{D07DD2DE-F619-49DD-B5E7-03A290FF4ED1}"/>
          </ac:spMkLst>
        </pc:spChg>
        <pc:spChg chg="add del">
          <ac:chgData name="Gowri Kurthkoti Sridhara Rao" userId="6f7bfc06-2e3d-4362-8467-825005047cd3" providerId="ADAL" clId="{8CCC7E03-2156-4088-9004-B2885C539B66}" dt="2021-12-07T04:32:36.024" v="2723" actId="26606"/>
          <ac:spMkLst>
            <pc:docMk/>
            <pc:sldMk cId="3569526411" sldId="268"/>
            <ac:spMk id="25" creationId="{7CD3E0A3-5ADA-4DF6-8D77-7C44C5C792F9}"/>
          </ac:spMkLst>
        </pc:spChg>
        <pc:spChg chg="add">
          <ac:chgData name="Gowri Kurthkoti Sridhara Rao" userId="6f7bfc06-2e3d-4362-8467-825005047cd3" providerId="ADAL" clId="{8CCC7E03-2156-4088-9004-B2885C539B66}" dt="2021-12-07T04:32:36.032" v="2724" actId="26606"/>
          <ac:spMkLst>
            <pc:docMk/>
            <pc:sldMk cId="3569526411" sldId="268"/>
            <ac:spMk id="26" creationId="{A8384FB5-9ADC-4DDC-881B-597D56F5B15D}"/>
          </ac:spMkLst>
        </pc:spChg>
        <pc:spChg chg="add del">
          <ac:chgData name="Gowri Kurthkoti Sridhara Rao" userId="6f7bfc06-2e3d-4362-8467-825005047cd3" providerId="ADAL" clId="{8CCC7E03-2156-4088-9004-B2885C539B66}" dt="2021-12-07T04:32:36.024" v="2723" actId="26606"/>
          <ac:spMkLst>
            <pc:docMk/>
            <pc:sldMk cId="3569526411" sldId="268"/>
            <ac:spMk id="28" creationId="{9B76D444-2756-434F-AE61-96D69830C13E}"/>
          </ac:spMkLst>
        </pc:spChg>
        <pc:spChg chg="add del">
          <ac:chgData name="Gowri Kurthkoti Sridhara Rao" userId="6f7bfc06-2e3d-4362-8467-825005047cd3" providerId="ADAL" clId="{8CCC7E03-2156-4088-9004-B2885C539B66}" dt="2021-12-07T04:32:36.024" v="2723" actId="26606"/>
          <ac:spMkLst>
            <pc:docMk/>
            <pc:sldMk cId="3569526411" sldId="268"/>
            <ac:spMk id="30" creationId="{A27B6159-7734-4564-9E0F-C4BC43C36E52}"/>
          </ac:spMkLst>
        </pc:spChg>
        <pc:spChg chg="add">
          <ac:chgData name="Gowri Kurthkoti Sridhara Rao" userId="6f7bfc06-2e3d-4362-8467-825005047cd3" providerId="ADAL" clId="{8CCC7E03-2156-4088-9004-B2885C539B66}" dt="2021-12-07T04:32:36.032" v="2724" actId="26606"/>
          <ac:spMkLst>
            <pc:docMk/>
            <pc:sldMk cId="3569526411" sldId="268"/>
            <ac:spMk id="34" creationId="{F8260ED5-17F7-4158-B241-D51DD4CF1B7E}"/>
          </ac:spMkLst>
        </pc:spChg>
        <pc:spChg chg="add">
          <ac:chgData name="Gowri Kurthkoti Sridhara Rao" userId="6f7bfc06-2e3d-4362-8467-825005047cd3" providerId="ADAL" clId="{8CCC7E03-2156-4088-9004-B2885C539B66}" dt="2021-12-07T04:32:36.032" v="2724" actId="26606"/>
          <ac:spMkLst>
            <pc:docMk/>
            <pc:sldMk cId="3569526411" sldId="268"/>
            <ac:spMk id="35" creationId="{91E5A9A7-95C6-4F4F-B00E-C82E07FE62EF}"/>
          </ac:spMkLst>
        </pc:spChg>
        <pc:spChg chg="add">
          <ac:chgData name="Gowri Kurthkoti Sridhara Rao" userId="6f7bfc06-2e3d-4362-8467-825005047cd3" providerId="ADAL" clId="{8CCC7E03-2156-4088-9004-B2885C539B66}" dt="2021-12-07T04:32:36.032" v="2724" actId="26606"/>
          <ac:spMkLst>
            <pc:docMk/>
            <pc:sldMk cId="3569526411" sldId="268"/>
            <ac:spMk id="36" creationId="{D07DD2DE-F619-49DD-B5E7-03A290FF4ED1}"/>
          </ac:spMkLst>
        </pc:spChg>
        <pc:spChg chg="add">
          <ac:chgData name="Gowri Kurthkoti Sridhara Rao" userId="6f7bfc06-2e3d-4362-8467-825005047cd3" providerId="ADAL" clId="{8CCC7E03-2156-4088-9004-B2885C539B66}" dt="2021-12-07T04:32:36.032" v="2724" actId="26606"/>
          <ac:spMkLst>
            <pc:docMk/>
            <pc:sldMk cId="3569526411" sldId="268"/>
            <ac:spMk id="37" creationId="{85149191-5F60-4A28-AAFF-039F96B0F3EC}"/>
          </ac:spMkLst>
        </pc:spChg>
        <pc:picChg chg="add mod modCrop">
          <ac:chgData name="Gowri Kurthkoti Sridhara Rao" userId="6f7bfc06-2e3d-4362-8467-825005047cd3" providerId="ADAL" clId="{8CCC7E03-2156-4088-9004-B2885C539B66}" dt="2021-12-07T04:32:36.032" v="2724" actId="26606"/>
          <ac:picMkLst>
            <pc:docMk/>
            <pc:sldMk cId="3569526411" sldId="268"/>
            <ac:picMk id="6" creationId="{EB1978BE-50F0-4B52-8DA8-5E4AB36F9E83}"/>
          </ac:picMkLst>
        </pc:picChg>
        <pc:cxnChg chg="add del">
          <ac:chgData name="Gowri Kurthkoti Sridhara Rao" userId="6f7bfc06-2e3d-4362-8467-825005047cd3" providerId="ADAL" clId="{8CCC7E03-2156-4088-9004-B2885C539B66}" dt="2021-12-07T04:31:51.417" v="2719" actId="26606"/>
          <ac:cxnSpMkLst>
            <pc:docMk/>
            <pc:sldMk cId="3569526411" sldId="268"/>
            <ac:cxnSpMk id="13" creationId="{AA2EAA10-076F-46BD-8F0F-B9A2FB77A85C}"/>
          </ac:cxnSpMkLst>
        </pc:cxnChg>
        <pc:cxnChg chg="add del">
          <ac:chgData name="Gowri Kurthkoti Sridhara Rao" userId="6f7bfc06-2e3d-4362-8467-825005047cd3" providerId="ADAL" clId="{8CCC7E03-2156-4088-9004-B2885C539B66}" dt="2021-12-07T04:31:51.417" v="2719" actId="26606"/>
          <ac:cxnSpMkLst>
            <pc:docMk/>
            <pc:sldMk cId="3569526411" sldId="268"/>
            <ac:cxnSpMk id="15" creationId="{D891E407-403B-4764-86C9-33A56D3BCAA3}"/>
          </ac:cxnSpMkLst>
        </pc:cxnChg>
        <pc:cxnChg chg="add del">
          <ac:chgData name="Gowri Kurthkoti Sridhara Rao" userId="6f7bfc06-2e3d-4362-8467-825005047cd3" providerId="ADAL" clId="{8CCC7E03-2156-4088-9004-B2885C539B66}" dt="2021-12-07T04:32:36.024" v="2723" actId="26606"/>
          <ac:cxnSpMkLst>
            <pc:docMk/>
            <pc:sldMk cId="3569526411" sldId="268"/>
            <ac:cxnSpMk id="32" creationId="{E2FFB46B-05BC-4950-B18A-9593FDAE6ED7}"/>
          </ac:cxnSpMkLst>
        </pc:cxnChg>
      </pc:sldChg>
      <pc:sldChg chg="addSp delSp modSp new mod setBg addAnim setClrOvrMap">
        <pc:chgData name="Gowri Kurthkoti Sridhara Rao" userId="6f7bfc06-2e3d-4362-8467-825005047cd3" providerId="ADAL" clId="{8CCC7E03-2156-4088-9004-B2885C539B66}" dt="2021-12-07T04:34:52.431" v="2753" actId="20577"/>
        <pc:sldMkLst>
          <pc:docMk/>
          <pc:sldMk cId="2076945191" sldId="269"/>
        </pc:sldMkLst>
        <pc:spChg chg="mod">
          <ac:chgData name="Gowri Kurthkoti Sridhara Rao" userId="6f7bfc06-2e3d-4362-8467-825005047cd3" providerId="ADAL" clId="{8CCC7E03-2156-4088-9004-B2885C539B66}" dt="2021-12-07T04:34:52.431" v="2753" actId="20577"/>
          <ac:spMkLst>
            <pc:docMk/>
            <pc:sldMk cId="2076945191" sldId="269"/>
            <ac:spMk id="2" creationId="{535019C9-2DBE-4CAE-B958-EF568BDB0B08}"/>
          </ac:spMkLst>
        </pc:spChg>
        <pc:spChg chg="del">
          <ac:chgData name="Gowri Kurthkoti Sridhara Rao" userId="6f7bfc06-2e3d-4362-8467-825005047cd3" providerId="ADAL" clId="{8CCC7E03-2156-4088-9004-B2885C539B66}" dt="2021-12-07T04:33:24.320" v="2738"/>
          <ac:spMkLst>
            <pc:docMk/>
            <pc:sldMk cId="2076945191" sldId="269"/>
            <ac:spMk id="3" creationId="{60F9B2E8-6C3D-4F0A-9D62-4FE6FF228127}"/>
          </ac:spMkLst>
        </pc:spChg>
        <pc:spChg chg="mod">
          <ac:chgData name="Gowri Kurthkoti Sridhara Rao" userId="6f7bfc06-2e3d-4362-8467-825005047cd3" providerId="ADAL" clId="{8CCC7E03-2156-4088-9004-B2885C539B66}" dt="2021-12-07T04:33:51.813" v="2741" actId="26606"/>
          <ac:spMkLst>
            <pc:docMk/>
            <pc:sldMk cId="2076945191" sldId="269"/>
            <ac:spMk id="4" creationId="{B8659C91-B94A-4A11-9D38-0322C6B83C51}"/>
          </ac:spMkLst>
        </pc:spChg>
        <pc:spChg chg="add del">
          <ac:chgData name="Gowri Kurthkoti Sridhara Rao" userId="6f7bfc06-2e3d-4362-8467-825005047cd3" providerId="ADAL" clId="{8CCC7E03-2156-4088-9004-B2885C539B66}" dt="2021-12-07T04:33:46.429" v="2740" actId="478"/>
          <ac:spMkLst>
            <pc:docMk/>
            <pc:sldMk cId="2076945191" sldId="269"/>
            <ac:spMk id="9" creationId="{694A56AE-8966-4656-BA75-9B960D0C39DB}"/>
          </ac:spMkLst>
        </pc:spChg>
        <pc:spChg chg="add del">
          <ac:chgData name="Gowri Kurthkoti Sridhara Rao" userId="6f7bfc06-2e3d-4362-8467-825005047cd3" providerId="ADAL" clId="{8CCC7E03-2156-4088-9004-B2885C539B66}" dt="2021-12-07T04:33:51.813" v="2741" actId="26606"/>
          <ac:spMkLst>
            <pc:docMk/>
            <pc:sldMk cId="2076945191" sldId="269"/>
            <ac:spMk id="12" creationId="{9B76D444-2756-434F-AE61-96D69830C13E}"/>
          </ac:spMkLst>
        </pc:spChg>
        <pc:spChg chg="add del">
          <ac:chgData name="Gowri Kurthkoti Sridhara Rao" userId="6f7bfc06-2e3d-4362-8467-825005047cd3" providerId="ADAL" clId="{8CCC7E03-2156-4088-9004-B2885C539B66}" dt="2021-12-07T04:33:51.813" v="2741" actId="26606"/>
          <ac:spMkLst>
            <pc:docMk/>
            <pc:sldMk cId="2076945191" sldId="269"/>
            <ac:spMk id="14" creationId="{A27B6159-7734-4564-9E0F-C4BC43C36E52}"/>
          </ac:spMkLst>
        </pc:spChg>
        <pc:spChg chg="add">
          <ac:chgData name="Gowri Kurthkoti Sridhara Rao" userId="6f7bfc06-2e3d-4362-8467-825005047cd3" providerId="ADAL" clId="{8CCC7E03-2156-4088-9004-B2885C539B66}" dt="2021-12-07T04:33:51.813" v="2741" actId="26606"/>
          <ac:spMkLst>
            <pc:docMk/>
            <pc:sldMk cId="2076945191" sldId="269"/>
            <ac:spMk id="21" creationId="{37C89E4B-3C9F-44B9-8B86-D9E3D112D8EC}"/>
          </ac:spMkLst>
        </pc:spChg>
        <pc:picChg chg="add mod ord modCrop">
          <ac:chgData name="Gowri Kurthkoti Sridhara Rao" userId="6f7bfc06-2e3d-4362-8467-825005047cd3" providerId="ADAL" clId="{8CCC7E03-2156-4088-9004-B2885C539B66}" dt="2021-12-07T04:34:33.950" v="2747" actId="14100"/>
          <ac:picMkLst>
            <pc:docMk/>
            <pc:sldMk cId="2076945191" sldId="269"/>
            <ac:picMk id="5" creationId="{A1A42EF4-9F20-4798-8FA4-E8F03121E144}"/>
          </ac:picMkLst>
        </pc:picChg>
        <pc:cxnChg chg="add del">
          <ac:chgData name="Gowri Kurthkoti Sridhara Rao" userId="6f7bfc06-2e3d-4362-8467-825005047cd3" providerId="ADAL" clId="{8CCC7E03-2156-4088-9004-B2885C539B66}" dt="2021-12-07T04:33:51.813" v="2741" actId="26606"/>
          <ac:cxnSpMkLst>
            <pc:docMk/>
            <pc:sldMk cId="2076945191" sldId="269"/>
            <ac:cxnSpMk id="16" creationId="{E2FFB46B-05BC-4950-B18A-9593FDAE6ED7}"/>
          </ac:cxnSpMkLst>
        </pc:cxnChg>
        <pc:cxnChg chg="add">
          <ac:chgData name="Gowri Kurthkoti Sridhara Rao" userId="6f7bfc06-2e3d-4362-8467-825005047cd3" providerId="ADAL" clId="{8CCC7E03-2156-4088-9004-B2885C539B66}" dt="2021-12-07T04:33:51.813" v="2741" actId="26606"/>
          <ac:cxnSpMkLst>
            <pc:docMk/>
            <pc:sldMk cId="2076945191" sldId="269"/>
            <ac:cxnSpMk id="23" creationId="{AA2EAA10-076F-46BD-8F0F-B9A2FB77A85C}"/>
          </ac:cxnSpMkLst>
        </pc:cxnChg>
        <pc:cxnChg chg="add">
          <ac:chgData name="Gowri Kurthkoti Sridhara Rao" userId="6f7bfc06-2e3d-4362-8467-825005047cd3" providerId="ADAL" clId="{8CCC7E03-2156-4088-9004-B2885C539B66}" dt="2021-12-07T04:33:51.813" v="2741" actId="26606"/>
          <ac:cxnSpMkLst>
            <pc:docMk/>
            <pc:sldMk cId="2076945191" sldId="269"/>
            <ac:cxnSpMk id="25" creationId="{D891E407-403B-4764-86C9-33A56D3BCAA3}"/>
          </ac:cxnSpMkLst>
        </pc:cxnChg>
      </pc:sldChg>
      <pc:sldChg chg="addSp delSp modSp new mod setBg">
        <pc:chgData name="Gowri Kurthkoti Sridhara Rao" userId="6f7bfc06-2e3d-4362-8467-825005047cd3" providerId="ADAL" clId="{8CCC7E03-2156-4088-9004-B2885C539B66}" dt="2021-12-07T04:37:20.199" v="2798" actId="26606"/>
        <pc:sldMkLst>
          <pc:docMk/>
          <pc:sldMk cId="4135551329" sldId="270"/>
        </pc:sldMkLst>
        <pc:spChg chg="del mod ord">
          <ac:chgData name="Gowri Kurthkoti Sridhara Rao" userId="6f7bfc06-2e3d-4362-8467-825005047cd3" providerId="ADAL" clId="{8CCC7E03-2156-4088-9004-B2885C539B66}" dt="2021-12-07T04:36:20.325" v="2789" actId="478"/>
          <ac:spMkLst>
            <pc:docMk/>
            <pc:sldMk cId="4135551329" sldId="270"/>
            <ac:spMk id="2" creationId="{82185EBA-FB3E-4138-A1A9-514AA363C813}"/>
          </ac:spMkLst>
        </pc:spChg>
        <pc:spChg chg="del">
          <ac:chgData name="Gowri Kurthkoti Sridhara Rao" userId="6f7bfc06-2e3d-4362-8467-825005047cd3" providerId="ADAL" clId="{8CCC7E03-2156-4088-9004-B2885C539B66}" dt="2021-12-07T04:35:46.723" v="2768"/>
          <ac:spMkLst>
            <pc:docMk/>
            <pc:sldMk cId="4135551329" sldId="270"/>
            <ac:spMk id="3" creationId="{F96AD5C7-7ECC-4B64-8D9F-ABE8DB9DA1FB}"/>
          </ac:spMkLst>
        </pc:spChg>
        <pc:spChg chg="mod">
          <ac:chgData name="Gowri Kurthkoti Sridhara Rao" userId="6f7bfc06-2e3d-4362-8467-825005047cd3" providerId="ADAL" clId="{8CCC7E03-2156-4088-9004-B2885C539B66}" dt="2021-12-07T04:37:20.199" v="2798" actId="26606"/>
          <ac:spMkLst>
            <pc:docMk/>
            <pc:sldMk cId="4135551329" sldId="270"/>
            <ac:spMk id="4" creationId="{9722EA10-616C-40C6-B5E5-907E4D4BD8AB}"/>
          </ac:spMkLst>
        </pc:spChg>
        <pc:spChg chg="add del">
          <ac:chgData name="Gowri Kurthkoti Sridhara Rao" userId="6f7bfc06-2e3d-4362-8467-825005047cd3" providerId="ADAL" clId="{8CCC7E03-2156-4088-9004-B2885C539B66}" dt="2021-12-07T04:36:03.070" v="2773" actId="26606"/>
          <ac:spMkLst>
            <pc:docMk/>
            <pc:sldMk cId="4135551329" sldId="270"/>
            <ac:spMk id="11" creationId="{87CC2527-562A-4F69-B487-4371E5B243E7}"/>
          </ac:spMkLst>
        </pc:spChg>
        <pc:spChg chg="add del">
          <ac:chgData name="Gowri Kurthkoti Sridhara Rao" userId="6f7bfc06-2e3d-4362-8467-825005047cd3" providerId="ADAL" clId="{8CCC7E03-2156-4088-9004-B2885C539B66}" dt="2021-12-07T04:37:20.199" v="2798" actId="26606"/>
          <ac:spMkLst>
            <pc:docMk/>
            <pc:sldMk cId="4135551329" sldId="270"/>
            <ac:spMk id="16" creationId="{37C89E4B-3C9F-44B9-8B86-D9E3D112D8EC}"/>
          </ac:spMkLst>
        </pc:spChg>
        <pc:spChg chg="add">
          <ac:chgData name="Gowri Kurthkoti Sridhara Rao" userId="6f7bfc06-2e3d-4362-8467-825005047cd3" providerId="ADAL" clId="{8CCC7E03-2156-4088-9004-B2885C539B66}" dt="2021-12-07T04:37:20.199" v="2798" actId="26606"/>
          <ac:spMkLst>
            <pc:docMk/>
            <pc:sldMk cId="4135551329" sldId="270"/>
            <ac:spMk id="19" creationId="{AB8C311F-7253-4AED-9701-7FC0708C41C7}"/>
          </ac:spMkLst>
        </pc:spChg>
        <pc:spChg chg="add">
          <ac:chgData name="Gowri Kurthkoti Sridhara Rao" userId="6f7bfc06-2e3d-4362-8467-825005047cd3" providerId="ADAL" clId="{8CCC7E03-2156-4088-9004-B2885C539B66}" dt="2021-12-07T04:37:20.199" v="2798" actId="26606"/>
          <ac:spMkLst>
            <pc:docMk/>
            <pc:sldMk cId="4135551329" sldId="270"/>
            <ac:spMk id="20" creationId="{FD073016-B734-483B-8953-5BADEE145112}"/>
          </ac:spMkLst>
        </pc:spChg>
        <pc:spChg chg="add">
          <ac:chgData name="Gowri Kurthkoti Sridhara Rao" userId="6f7bfc06-2e3d-4362-8467-825005047cd3" providerId="ADAL" clId="{8CCC7E03-2156-4088-9004-B2885C539B66}" dt="2021-12-07T04:37:20.199" v="2798" actId="26606"/>
          <ac:spMkLst>
            <pc:docMk/>
            <pc:sldMk cId="4135551329" sldId="270"/>
            <ac:spMk id="21" creationId="{90A7EAB6-59D3-4325-8DE6-E0CA4009CE53}"/>
          </ac:spMkLst>
        </pc:spChg>
        <pc:spChg chg="add del">
          <ac:chgData name="Gowri Kurthkoti Sridhara Rao" userId="6f7bfc06-2e3d-4362-8467-825005047cd3" providerId="ADAL" clId="{8CCC7E03-2156-4088-9004-B2885C539B66}" dt="2021-12-07T04:37:06.927" v="2797" actId="26606"/>
          <ac:spMkLst>
            <pc:docMk/>
            <pc:sldMk cId="4135551329" sldId="270"/>
            <ac:spMk id="22" creationId="{AB8C311F-7253-4AED-9701-7FC0708C41C7}"/>
          </ac:spMkLst>
        </pc:spChg>
        <pc:spChg chg="add">
          <ac:chgData name="Gowri Kurthkoti Sridhara Rao" userId="6f7bfc06-2e3d-4362-8467-825005047cd3" providerId="ADAL" clId="{8CCC7E03-2156-4088-9004-B2885C539B66}" dt="2021-12-07T04:37:20.199" v="2798" actId="26606"/>
          <ac:spMkLst>
            <pc:docMk/>
            <pc:sldMk cId="4135551329" sldId="270"/>
            <ac:spMk id="23" creationId="{A8D57A06-A426-446D-B02C-A2DC6B62E45E}"/>
          </ac:spMkLst>
        </pc:spChg>
        <pc:spChg chg="add del">
          <ac:chgData name="Gowri Kurthkoti Sridhara Rao" userId="6f7bfc06-2e3d-4362-8467-825005047cd3" providerId="ADAL" clId="{8CCC7E03-2156-4088-9004-B2885C539B66}" dt="2021-12-07T04:37:06.927" v="2797" actId="26606"/>
          <ac:spMkLst>
            <pc:docMk/>
            <pc:sldMk cId="4135551329" sldId="270"/>
            <ac:spMk id="24" creationId="{E2384209-CB15-4CDF-9D31-C44FD9A3F20D}"/>
          </ac:spMkLst>
        </pc:spChg>
        <pc:spChg chg="add del">
          <ac:chgData name="Gowri Kurthkoti Sridhara Rao" userId="6f7bfc06-2e3d-4362-8467-825005047cd3" providerId="ADAL" clId="{8CCC7E03-2156-4088-9004-B2885C539B66}" dt="2021-12-07T04:37:06.927" v="2797" actId="26606"/>
          <ac:spMkLst>
            <pc:docMk/>
            <pc:sldMk cId="4135551329" sldId="270"/>
            <ac:spMk id="26" creationId="{2633B3B5-CC90-43F0-8714-D31D1F3F0209}"/>
          </ac:spMkLst>
        </pc:spChg>
        <pc:spChg chg="add del">
          <ac:chgData name="Gowri Kurthkoti Sridhara Rao" userId="6f7bfc06-2e3d-4362-8467-825005047cd3" providerId="ADAL" clId="{8CCC7E03-2156-4088-9004-B2885C539B66}" dt="2021-12-07T04:37:06.927" v="2797" actId="26606"/>
          <ac:spMkLst>
            <pc:docMk/>
            <pc:sldMk cId="4135551329" sldId="270"/>
            <ac:spMk id="28" creationId="{A8D57A06-A426-446D-B02C-A2DC6B62E45E}"/>
          </ac:spMkLst>
        </pc:spChg>
        <pc:picChg chg="add mod modCrop">
          <ac:chgData name="Gowri Kurthkoti Sridhara Rao" userId="6f7bfc06-2e3d-4362-8467-825005047cd3" providerId="ADAL" clId="{8CCC7E03-2156-4088-9004-B2885C539B66}" dt="2021-12-07T04:37:20.199" v="2798" actId="26606"/>
          <ac:picMkLst>
            <pc:docMk/>
            <pc:sldMk cId="4135551329" sldId="270"/>
            <ac:picMk id="6" creationId="{37D29E7C-5D21-4E94-8E6F-240626439839}"/>
          </ac:picMkLst>
        </pc:picChg>
        <pc:cxnChg chg="add del">
          <ac:chgData name="Gowri Kurthkoti Sridhara Rao" userId="6f7bfc06-2e3d-4362-8467-825005047cd3" providerId="ADAL" clId="{8CCC7E03-2156-4088-9004-B2885C539B66}" dt="2021-12-07T04:36:03.070" v="2773" actId="26606"/>
          <ac:cxnSpMkLst>
            <pc:docMk/>
            <pc:sldMk cId="4135551329" sldId="270"/>
            <ac:cxnSpMk id="13" creationId="{BCDAEC91-5BCE-4B55-9CC0-43EF94CB734B}"/>
          </ac:cxnSpMkLst>
        </pc:cxnChg>
        <pc:cxnChg chg="add del">
          <ac:chgData name="Gowri Kurthkoti Sridhara Rao" userId="6f7bfc06-2e3d-4362-8467-825005047cd3" providerId="ADAL" clId="{8CCC7E03-2156-4088-9004-B2885C539B66}" dt="2021-12-07T04:37:20.199" v="2798" actId="26606"/>
          <ac:cxnSpMkLst>
            <pc:docMk/>
            <pc:sldMk cId="4135551329" sldId="270"/>
            <ac:cxnSpMk id="15" creationId="{D891E407-403B-4764-86C9-33A56D3BCAA3}"/>
          </ac:cxnSpMkLst>
        </pc:cxnChg>
        <pc:cxnChg chg="add del">
          <ac:chgData name="Gowri Kurthkoti Sridhara Rao" userId="6f7bfc06-2e3d-4362-8467-825005047cd3" providerId="ADAL" clId="{8CCC7E03-2156-4088-9004-B2885C539B66}" dt="2021-12-07T04:37:20.199" v="2798" actId="26606"/>
          <ac:cxnSpMkLst>
            <pc:docMk/>
            <pc:sldMk cId="4135551329" sldId="270"/>
            <ac:cxnSpMk id="17" creationId="{AA2EAA10-076F-46BD-8F0F-B9A2FB77A85C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BAE08B-648A-4B45-9C4C-A86634CEC89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5B26B04-C6B4-43D6-8CCA-A4FD579D19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Motivation</a:t>
          </a:r>
        </a:p>
      </dgm:t>
    </dgm:pt>
    <dgm:pt modelId="{E23499E3-FB0E-4F6F-8AD8-4EEE0E71037C}" type="parTrans" cxnId="{203E92A3-66A2-4553-9004-C2E57B2E0429}">
      <dgm:prSet/>
      <dgm:spPr/>
      <dgm:t>
        <a:bodyPr/>
        <a:lstStyle/>
        <a:p>
          <a:endParaRPr lang="en-US"/>
        </a:p>
      </dgm:t>
    </dgm:pt>
    <dgm:pt modelId="{5F353DCF-A951-4664-A6FE-91F7B93C6DF9}" type="sibTrans" cxnId="{203E92A3-66A2-4553-9004-C2E57B2E0429}">
      <dgm:prSet/>
      <dgm:spPr/>
      <dgm:t>
        <a:bodyPr/>
        <a:lstStyle/>
        <a:p>
          <a:endParaRPr lang="en-US"/>
        </a:p>
      </dgm:t>
    </dgm:pt>
    <dgm:pt modelId="{4F9B928C-CFAE-46A0-89C9-283143E8321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Description</a:t>
          </a:r>
        </a:p>
      </dgm:t>
    </dgm:pt>
    <dgm:pt modelId="{CC2BE992-AFB6-486D-8E19-86287E274AF1}" type="parTrans" cxnId="{F6801BB9-E385-4770-AF8E-AD9DC2B6EF17}">
      <dgm:prSet/>
      <dgm:spPr/>
      <dgm:t>
        <a:bodyPr/>
        <a:lstStyle/>
        <a:p>
          <a:endParaRPr lang="en-US"/>
        </a:p>
      </dgm:t>
    </dgm:pt>
    <dgm:pt modelId="{69845798-74C5-4E8A-A824-225FD641F250}" type="sibTrans" cxnId="{F6801BB9-E385-4770-AF8E-AD9DC2B6EF17}">
      <dgm:prSet/>
      <dgm:spPr/>
      <dgm:t>
        <a:bodyPr/>
        <a:lstStyle/>
        <a:p>
          <a:endParaRPr lang="en-US"/>
        </a:p>
      </dgm:t>
    </dgm:pt>
    <dgm:pt modelId="{6AA7558D-9F18-4F00-8781-71454460DDF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Audio signal processing</a:t>
          </a:r>
        </a:p>
      </dgm:t>
    </dgm:pt>
    <dgm:pt modelId="{4AF61BE7-08E2-459F-BF71-A7D96F30188B}" type="parTrans" cxnId="{47D0C218-1B79-4FA7-840E-9F541FF1AD61}">
      <dgm:prSet/>
      <dgm:spPr/>
      <dgm:t>
        <a:bodyPr/>
        <a:lstStyle/>
        <a:p>
          <a:endParaRPr lang="en-US"/>
        </a:p>
      </dgm:t>
    </dgm:pt>
    <dgm:pt modelId="{B906733B-4131-4A4B-9175-D2083AEE0468}" type="sibTrans" cxnId="{47D0C218-1B79-4FA7-840E-9F541FF1AD61}">
      <dgm:prSet/>
      <dgm:spPr/>
      <dgm:t>
        <a:bodyPr/>
        <a:lstStyle/>
        <a:p>
          <a:endParaRPr lang="en-US"/>
        </a:p>
      </dgm:t>
    </dgm:pt>
    <dgm:pt modelId="{C9C1E8FD-086C-4E80-8F63-9D4AB4BBF2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Machine learning model</a:t>
          </a:r>
        </a:p>
      </dgm:t>
    </dgm:pt>
    <dgm:pt modelId="{51022E0F-C161-4901-BF0C-9A3CA62AF1F3}" type="parTrans" cxnId="{628E326C-1D49-4467-94B1-98990B9E9D25}">
      <dgm:prSet/>
      <dgm:spPr/>
      <dgm:t>
        <a:bodyPr/>
        <a:lstStyle/>
        <a:p>
          <a:endParaRPr lang="en-US"/>
        </a:p>
      </dgm:t>
    </dgm:pt>
    <dgm:pt modelId="{22689F93-4717-4774-B00A-1A3AB597FACE}" type="sibTrans" cxnId="{628E326C-1D49-4467-94B1-98990B9E9D25}">
      <dgm:prSet/>
      <dgm:spPr/>
      <dgm:t>
        <a:bodyPr/>
        <a:lstStyle/>
        <a:p>
          <a:endParaRPr lang="en-US"/>
        </a:p>
      </dgm:t>
    </dgm:pt>
    <dgm:pt modelId="{6337ED8E-E1DC-43AB-B983-6F2A86BF270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Demo</a:t>
          </a:r>
        </a:p>
      </dgm:t>
    </dgm:pt>
    <dgm:pt modelId="{4B67A77B-EA0D-4D3E-B0B7-4E206532FF7B}" type="parTrans" cxnId="{B6AAAC74-B74D-4292-8E14-B5588F40BE1E}">
      <dgm:prSet/>
      <dgm:spPr/>
      <dgm:t>
        <a:bodyPr/>
        <a:lstStyle/>
        <a:p>
          <a:endParaRPr lang="en-US"/>
        </a:p>
      </dgm:t>
    </dgm:pt>
    <dgm:pt modelId="{5AB91ED1-5604-4097-93CB-64DAA64E9A18}" type="sibTrans" cxnId="{B6AAAC74-B74D-4292-8E14-B5588F40BE1E}">
      <dgm:prSet/>
      <dgm:spPr/>
      <dgm:t>
        <a:bodyPr/>
        <a:lstStyle/>
        <a:p>
          <a:endParaRPr lang="en-US"/>
        </a:p>
      </dgm:t>
    </dgm:pt>
    <dgm:pt modelId="{64E0D494-0758-4FB2-A09F-B8B413073F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Results</a:t>
          </a:r>
        </a:p>
      </dgm:t>
    </dgm:pt>
    <dgm:pt modelId="{79314643-0037-47EE-966C-D57F38D02876}" type="parTrans" cxnId="{80A3DAE4-D58A-4AD1-AE12-49A9BA613380}">
      <dgm:prSet/>
      <dgm:spPr/>
      <dgm:t>
        <a:bodyPr/>
        <a:lstStyle/>
        <a:p>
          <a:endParaRPr lang="en-US"/>
        </a:p>
      </dgm:t>
    </dgm:pt>
    <dgm:pt modelId="{5952B048-7BB0-4327-8032-4EEA688F52C7}" type="sibTrans" cxnId="{80A3DAE4-D58A-4AD1-AE12-49A9BA613380}">
      <dgm:prSet/>
      <dgm:spPr/>
      <dgm:t>
        <a:bodyPr/>
        <a:lstStyle/>
        <a:p>
          <a:endParaRPr lang="en-US"/>
        </a:p>
      </dgm:t>
    </dgm:pt>
    <dgm:pt modelId="{9B369AA9-A967-4F90-8475-933CF3EE82F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Conclusion and future work</a:t>
          </a:r>
        </a:p>
      </dgm:t>
    </dgm:pt>
    <dgm:pt modelId="{ED0AB829-E452-4109-9F93-D1EC38D8B139}" type="parTrans" cxnId="{02E02B34-D7A5-49A8-8595-76C002C182F1}">
      <dgm:prSet/>
      <dgm:spPr/>
      <dgm:t>
        <a:bodyPr/>
        <a:lstStyle/>
        <a:p>
          <a:endParaRPr lang="en-US"/>
        </a:p>
      </dgm:t>
    </dgm:pt>
    <dgm:pt modelId="{D954771B-25C4-4F84-BDA2-072622AE0B2F}" type="sibTrans" cxnId="{02E02B34-D7A5-49A8-8595-76C002C182F1}">
      <dgm:prSet/>
      <dgm:spPr/>
      <dgm:t>
        <a:bodyPr/>
        <a:lstStyle/>
        <a:p>
          <a:endParaRPr lang="en-US"/>
        </a:p>
      </dgm:t>
    </dgm:pt>
    <dgm:pt modelId="{CB5C2620-7113-41AE-8CD5-E6D74CD4F606}" type="pres">
      <dgm:prSet presAssocID="{BCBAE08B-648A-4B45-9C4C-A86634CEC89E}" presName="root" presStyleCnt="0">
        <dgm:presLayoutVars>
          <dgm:dir/>
          <dgm:resizeHandles val="exact"/>
        </dgm:presLayoutVars>
      </dgm:prSet>
      <dgm:spPr/>
    </dgm:pt>
    <dgm:pt modelId="{9E3AEE8C-774F-40A5-AC32-EF3AF42E64FC}" type="pres">
      <dgm:prSet presAssocID="{55B26B04-C6B4-43D6-8CCA-A4FD579D19CA}" presName="compNode" presStyleCnt="0"/>
      <dgm:spPr/>
    </dgm:pt>
    <dgm:pt modelId="{0115828E-56F1-45C2-B325-0E42A2C7B40F}" type="pres">
      <dgm:prSet presAssocID="{55B26B04-C6B4-43D6-8CCA-A4FD579D19CA}" presName="bgRect" presStyleLbl="bgShp" presStyleIdx="0" presStyleCnt="7"/>
      <dgm:spPr/>
    </dgm:pt>
    <dgm:pt modelId="{20FA3F4F-74C1-4B74-9FB4-C18F11919A5D}" type="pres">
      <dgm:prSet presAssocID="{55B26B04-C6B4-43D6-8CCA-A4FD579D19CA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5D12AC1-B843-4F7B-B354-EA8E7742E457}" type="pres">
      <dgm:prSet presAssocID="{55B26B04-C6B4-43D6-8CCA-A4FD579D19CA}" presName="spaceRect" presStyleCnt="0"/>
      <dgm:spPr/>
    </dgm:pt>
    <dgm:pt modelId="{7E447757-FC4D-45DF-9DB0-09A7C4278C8E}" type="pres">
      <dgm:prSet presAssocID="{55B26B04-C6B4-43D6-8CCA-A4FD579D19CA}" presName="parTx" presStyleLbl="revTx" presStyleIdx="0" presStyleCnt="7">
        <dgm:presLayoutVars>
          <dgm:chMax val="0"/>
          <dgm:chPref val="0"/>
        </dgm:presLayoutVars>
      </dgm:prSet>
      <dgm:spPr/>
    </dgm:pt>
    <dgm:pt modelId="{8CA0B664-08F7-48ED-8D4A-E0B5BA40913D}" type="pres">
      <dgm:prSet presAssocID="{5F353DCF-A951-4664-A6FE-91F7B93C6DF9}" presName="sibTrans" presStyleCnt="0"/>
      <dgm:spPr/>
    </dgm:pt>
    <dgm:pt modelId="{DB07B3F0-3CE5-4888-8E4B-17BF7431C5CF}" type="pres">
      <dgm:prSet presAssocID="{4F9B928C-CFAE-46A0-89C9-283143E83213}" presName="compNode" presStyleCnt="0"/>
      <dgm:spPr/>
    </dgm:pt>
    <dgm:pt modelId="{5CDA14C8-6DFE-4F01-BE8F-B6F8074BF43A}" type="pres">
      <dgm:prSet presAssocID="{4F9B928C-CFAE-46A0-89C9-283143E83213}" presName="bgRect" presStyleLbl="bgShp" presStyleIdx="1" presStyleCnt="7"/>
      <dgm:spPr/>
    </dgm:pt>
    <dgm:pt modelId="{83B71BEE-19B2-4946-A6BE-9A5033BA9B19}" type="pres">
      <dgm:prSet presAssocID="{4F9B928C-CFAE-46A0-89C9-283143E83213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C2D6ECB-DE1F-4980-ACE7-A1924C035C9E}" type="pres">
      <dgm:prSet presAssocID="{4F9B928C-CFAE-46A0-89C9-283143E83213}" presName="spaceRect" presStyleCnt="0"/>
      <dgm:spPr/>
    </dgm:pt>
    <dgm:pt modelId="{354BCFF4-0EA7-44FE-BF60-8867C4601704}" type="pres">
      <dgm:prSet presAssocID="{4F9B928C-CFAE-46A0-89C9-283143E83213}" presName="parTx" presStyleLbl="revTx" presStyleIdx="1" presStyleCnt="7">
        <dgm:presLayoutVars>
          <dgm:chMax val="0"/>
          <dgm:chPref val="0"/>
        </dgm:presLayoutVars>
      </dgm:prSet>
      <dgm:spPr/>
    </dgm:pt>
    <dgm:pt modelId="{17AC1170-F4E3-426D-A504-A91000855F3B}" type="pres">
      <dgm:prSet presAssocID="{69845798-74C5-4E8A-A824-225FD641F250}" presName="sibTrans" presStyleCnt="0"/>
      <dgm:spPr/>
    </dgm:pt>
    <dgm:pt modelId="{D6FA0FE9-C9C1-4D3E-8258-CEB37FE99732}" type="pres">
      <dgm:prSet presAssocID="{6AA7558D-9F18-4F00-8781-71454460DDF6}" presName="compNode" presStyleCnt="0"/>
      <dgm:spPr/>
    </dgm:pt>
    <dgm:pt modelId="{D9696D43-5DCE-4638-B80D-1E4A0756419D}" type="pres">
      <dgm:prSet presAssocID="{6AA7558D-9F18-4F00-8781-71454460DDF6}" presName="bgRect" presStyleLbl="bgShp" presStyleIdx="2" presStyleCnt="7"/>
      <dgm:spPr/>
    </dgm:pt>
    <dgm:pt modelId="{8C7BF61B-3AE9-4392-9E46-14BEFC13B902}" type="pres">
      <dgm:prSet presAssocID="{6AA7558D-9F18-4F00-8781-71454460DDF6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akers"/>
        </a:ext>
      </dgm:extLst>
    </dgm:pt>
    <dgm:pt modelId="{321075EF-C301-47FA-B531-F8042706AD23}" type="pres">
      <dgm:prSet presAssocID="{6AA7558D-9F18-4F00-8781-71454460DDF6}" presName="spaceRect" presStyleCnt="0"/>
      <dgm:spPr/>
    </dgm:pt>
    <dgm:pt modelId="{221EDD86-3E36-459A-A288-4FDC4BDE4AAD}" type="pres">
      <dgm:prSet presAssocID="{6AA7558D-9F18-4F00-8781-71454460DDF6}" presName="parTx" presStyleLbl="revTx" presStyleIdx="2" presStyleCnt="7">
        <dgm:presLayoutVars>
          <dgm:chMax val="0"/>
          <dgm:chPref val="0"/>
        </dgm:presLayoutVars>
      </dgm:prSet>
      <dgm:spPr/>
    </dgm:pt>
    <dgm:pt modelId="{F00DCD46-73B5-4D59-99FC-955534BCA8A5}" type="pres">
      <dgm:prSet presAssocID="{B906733B-4131-4A4B-9175-D2083AEE0468}" presName="sibTrans" presStyleCnt="0"/>
      <dgm:spPr/>
    </dgm:pt>
    <dgm:pt modelId="{48E5EA5D-E65D-4722-A0AB-D96EE3974AA7}" type="pres">
      <dgm:prSet presAssocID="{C9C1E8FD-086C-4E80-8F63-9D4AB4BBF2DE}" presName="compNode" presStyleCnt="0"/>
      <dgm:spPr/>
    </dgm:pt>
    <dgm:pt modelId="{ADF2F885-F315-487F-82F0-AB2250DE7FC8}" type="pres">
      <dgm:prSet presAssocID="{C9C1E8FD-086C-4E80-8F63-9D4AB4BBF2DE}" presName="bgRect" presStyleLbl="bgShp" presStyleIdx="3" presStyleCnt="7"/>
      <dgm:spPr/>
    </dgm:pt>
    <dgm:pt modelId="{E615285F-80BA-4080-9C32-A59ED640EA69}" type="pres">
      <dgm:prSet presAssocID="{C9C1E8FD-086C-4E80-8F63-9D4AB4BBF2DE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81FAE5AE-6CB5-45E1-A346-7A90E07DA90F}" type="pres">
      <dgm:prSet presAssocID="{C9C1E8FD-086C-4E80-8F63-9D4AB4BBF2DE}" presName="spaceRect" presStyleCnt="0"/>
      <dgm:spPr/>
    </dgm:pt>
    <dgm:pt modelId="{CAF66218-261D-43C8-AAF7-F2DE8C8CC6C1}" type="pres">
      <dgm:prSet presAssocID="{C9C1E8FD-086C-4E80-8F63-9D4AB4BBF2DE}" presName="parTx" presStyleLbl="revTx" presStyleIdx="3" presStyleCnt="7">
        <dgm:presLayoutVars>
          <dgm:chMax val="0"/>
          <dgm:chPref val="0"/>
        </dgm:presLayoutVars>
      </dgm:prSet>
      <dgm:spPr/>
    </dgm:pt>
    <dgm:pt modelId="{D4B84D24-3BB6-471C-B593-560C4D635962}" type="pres">
      <dgm:prSet presAssocID="{22689F93-4717-4774-B00A-1A3AB597FACE}" presName="sibTrans" presStyleCnt="0"/>
      <dgm:spPr/>
    </dgm:pt>
    <dgm:pt modelId="{FA5B1AC4-7FB7-41B7-BB01-9D3EDD4BCC6A}" type="pres">
      <dgm:prSet presAssocID="{6337ED8E-E1DC-43AB-B983-6F2A86BF2703}" presName="compNode" presStyleCnt="0"/>
      <dgm:spPr/>
    </dgm:pt>
    <dgm:pt modelId="{A458E56C-76B6-4F49-A7C4-E5C0F7163970}" type="pres">
      <dgm:prSet presAssocID="{6337ED8E-E1DC-43AB-B983-6F2A86BF2703}" presName="bgRect" presStyleLbl="bgShp" presStyleIdx="4" presStyleCnt="7"/>
      <dgm:spPr/>
    </dgm:pt>
    <dgm:pt modelId="{0D716034-9626-4210-9253-734920ABFA18}" type="pres">
      <dgm:prSet presAssocID="{6337ED8E-E1DC-43AB-B983-6F2A86BF2703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y with solid fill"/>
        </a:ext>
      </dgm:extLst>
    </dgm:pt>
    <dgm:pt modelId="{EF2818E1-5DAC-445E-8A5E-CD4CF94A044F}" type="pres">
      <dgm:prSet presAssocID="{6337ED8E-E1DC-43AB-B983-6F2A86BF2703}" presName="spaceRect" presStyleCnt="0"/>
      <dgm:spPr/>
    </dgm:pt>
    <dgm:pt modelId="{F139B4B0-E887-4E8B-977D-EF9EAD67536B}" type="pres">
      <dgm:prSet presAssocID="{6337ED8E-E1DC-43AB-B983-6F2A86BF2703}" presName="parTx" presStyleLbl="revTx" presStyleIdx="4" presStyleCnt="7">
        <dgm:presLayoutVars>
          <dgm:chMax val="0"/>
          <dgm:chPref val="0"/>
        </dgm:presLayoutVars>
      </dgm:prSet>
      <dgm:spPr/>
    </dgm:pt>
    <dgm:pt modelId="{AFCA8B36-13C1-4C43-B55E-FD248C224FEB}" type="pres">
      <dgm:prSet presAssocID="{5AB91ED1-5604-4097-93CB-64DAA64E9A18}" presName="sibTrans" presStyleCnt="0"/>
      <dgm:spPr/>
    </dgm:pt>
    <dgm:pt modelId="{BCFB9517-DE7D-4352-89B8-F573789DC5E5}" type="pres">
      <dgm:prSet presAssocID="{64E0D494-0758-4FB2-A09F-B8B413073FEB}" presName="compNode" presStyleCnt="0"/>
      <dgm:spPr/>
    </dgm:pt>
    <dgm:pt modelId="{0B536B59-7844-42FE-9E83-74D1FC00BF7C}" type="pres">
      <dgm:prSet presAssocID="{64E0D494-0758-4FB2-A09F-B8B413073FEB}" presName="bgRect" presStyleLbl="bgShp" presStyleIdx="5" presStyleCnt="7"/>
      <dgm:spPr/>
    </dgm:pt>
    <dgm:pt modelId="{1775C6B2-EFF7-47FC-A870-0FE0B0A05EE0}" type="pres">
      <dgm:prSet presAssocID="{64E0D494-0758-4FB2-A09F-B8B413073FEB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 with solid fill"/>
        </a:ext>
      </dgm:extLst>
    </dgm:pt>
    <dgm:pt modelId="{98C1855C-521B-4F0D-900E-400BBC1E7A2F}" type="pres">
      <dgm:prSet presAssocID="{64E0D494-0758-4FB2-A09F-B8B413073FEB}" presName="spaceRect" presStyleCnt="0"/>
      <dgm:spPr/>
    </dgm:pt>
    <dgm:pt modelId="{716CB23F-1090-4D69-90ED-8969D54C4F27}" type="pres">
      <dgm:prSet presAssocID="{64E0D494-0758-4FB2-A09F-B8B413073FEB}" presName="parTx" presStyleLbl="revTx" presStyleIdx="5" presStyleCnt="7">
        <dgm:presLayoutVars>
          <dgm:chMax val="0"/>
          <dgm:chPref val="0"/>
        </dgm:presLayoutVars>
      </dgm:prSet>
      <dgm:spPr/>
    </dgm:pt>
    <dgm:pt modelId="{7B9DB4DF-4EB4-490B-A485-CE3C16E62C95}" type="pres">
      <dgm:prSet presAssocID="{5952B048-7BB0-4327-8032-4EEA688F52C7}" presName="sibTrans" presStyleCnt="0"/>
      <dgm:spPr/>
    </dgm:pt>
    <dgm:pt modelId="{86D416D4-FA29-4A53-82CF-19B25A763B5C}" type="pres">
      <dgm:prSet presAssocID="{9B369AA9-A967-4F90-8475-933CF3EE82F8}" presName="compNode" presStyleCnt="0"/>
      <dgm:spPr/>
    </dgm:pt>
    <dgm:pt modelId="{3BFA6C97-7FEF-4414-B60C-E9E844DDC792}" type="pres">
      <dgm:prSet presAssocID="{9B369AA9-A967-4F90-8475-933CF3EE82F8}" presName="bgRect" presStyleLbl="bgShp" presStyleIdx="6" presStyleCnt="7"/>
      <dgm:spPr/>
    </dgm:pt>
    <dgm:pt modelId="{EA378A10-0AFB-4825-815B-0F245FAC3D02}" type="pres">
      <dgm:prSet presAssocID="{9B369AA9-A967-4F90-8475-933CF3EE82F8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tificial Intelligence with solid fill"/>
        </a:ext>
      </dgm:extLst>
    </dgm:pt>
    <dgm:pt modelId="{5AA84AF8-DDDA-4BBC-8F3E-EF843039ABEA}" type="pres">
      <dgm:prSet presAssocID="{9B369AA9-A967-4F90-8475-933CF3EE82F8}" presName="spaceRect" presStyleCnt="0"/>
      <dgm:spPr/>
    </dgm:pt>
    <dgm:pt modelId="{F8966961-5307-4AB7-8854-86E5F76A48E6}" type="pres">
      <dgm:prSet presAssocID="{9B369AA9-A967-4F90-8475-933CF3EE82F8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47D0C218-1B79-4FA7-840E-9F541FF1AD61}" srcId="{BCBAE08B-648A-4B45-9C4C-A86634CEC89E}" destId="{6AA7558D-9F18-4F00-8781-71454460DDF6}" srcOrd="2" destOrd="0" parTransId="{4AF61BE7-08E2-459F-BF71-A7D96F30188B}" sibTransId="{B906733B-4131-4A4B-9175-D2083AEE0468}"/>
    <dgm:cxn modelId="{D0521228-40AC-4C5C-BFCB-EA6227483611}" type="presOf" srcId="{BCBAE08B-648A-4B45-9C4C-A86634CEC89E}" destId="{CB5C2620-7113-41AE-8CD5-E6D74CD4F606}" srcOrd="0" destOrd="0" presId="urn:microsoft.com/office/officeart/2018/2/layout/IconVerticalSolidList"/>
    <dgm:cxn modelId="{02E02B34-D7A5-49A8-8595-76C002C182F1}" srcId="{BCBAE08B-648A-4B45-9C4C-A86634CEC89E}" destId="{9B369AA9-A967-4F90-8475-933CF3EE82F8}" srcOrd="6" destOrd="0" parTransId="{ED0AB829-E452-4109-9F93-D1EC38D8B139}" sibTransId="{D954771B-25C4-4F84-BDA2-072622AE0B2F}"/>
    <dgm:cxn modelId="{B0001D35-014F-4223-AEFE-701CABE8D7E9}" type="presOf" srcId="{C9C1E8FD-086C-4E80-8F63-9D4AB4BBF2DE}" destId="{CAF66218-261D-43C8-AAF7-F2DE8C8CC6C1}" srcOrd="0" destOrd="0" presId="urn:microsoft.com/office/officeart/2018/2/layout/IconVerticalSolidList"/>
    <dgm:cxn modelId="{628E326C-1D49-4467-94B1-98990B9E9D25}" srcId="{BCBAE08B-648A-4B45-9C4C-A86634CEC89E}" destId="{C9C1E8FD-086C-4E80-8F63-9D4AB4BBF2DE}" srcOrd="3" destOrd="0" parTransId="{51022E0F-C161-4901-BF0C-9A3CA62AF1F3}" sibTransId="{22689F93-4717-4774-B00A-1A3AB597FACE}"/>
    <dgm:cxn modelId="{B6AAAC74-B74D-4292-8E14-B5588F40BE1E}" srcId="{BCBAE08B-648A-4B45-9C4C-A86634CEC89E}" destId="{6337ED8E-E1DC-43AB-B983-6F2A86BF2703}" srcOrd="4" destOrd="0" parTransId="{4B67A77B-EA0D-4D3E-B0B7-4E206532FF7B}" sibTransId="{5AB91ED1-5604-4097-93CB-64DAA64E9A18}"/>
    <dgm:cxn modelId="{501C2678-F866-4313-B7FF-12AD6D7AF846}" type="presOf" srcId="{64E0D494-0758-4FB2-A09F-B8B413073FEB}" destId="{716CB23F-1090-4D69-90ED-8969D54C4F27}" srcOrd="0" destOrd="0" presId="urn:microsoft.com/office/officeart/2018/2/layout/IconVerticalSolidList"/>
    <dgm:cxn modelId="{BD144485-B64D-49EF-BD83-01094964F936}" type="presOf" srcId="{4F9B928C-CFAE-46A0-89C9-283143E83213}" destId="{354BCFF4-0EA7-44FE-BF60-8867C4601704}" srcOrd="0" destOrd="0" presId="urn:microsoft.com/office/officeart/2018/2/layout/IconVerticalSolidList"/>
    <dgm:cxn modelId="{203E92A3-66A2-4553-9004-C2E57B2E0429}" srcId="{BCBAE08B-648A-4B45-9C4C-A86634CEC89E}" destId="{55B26B04-C6B4-43D6-8CCA-A4FD579D19CA}" srcOrd="0" destOrd="0" parTransId="{E23499E3-FB0E-4F6F-8AD8-4EEE0E71037C}" sibTransId="{5F353DCF-A951-4664-A6FE-91F7B93C6DF9}"/>
    <dgm:cxn modelId="{7A228DB4-AA7C-4AF9-A737-75D24A1C63AC}" type="presOf" srcId="{55B26B04-C6B4-43D6-8CCA-A4FD579D19CA}" destId="{7E447757-FC4D-45DF-9DB0-09A7C4278C8E}" srcOrd="0" destOrd="0" presId="urn:microsoft.com/office/officeart/2018/2/layout/IconVerticalSolidList"/>
    <dgm:cxn modelId="{F6801BB9-E385-4770-AF8E-AD9DC2B6EF17}" srcId="{BCBAE08B-648A-4B45-9C4C-A86634CEC89E}" destId="{4F9B928C-CFAE-46A0-89C9-283143E83213}" srcOrd="1" destOrd="0" parTransId="{CC2BE992-AFB6-486D-8E19-86287E274AF1}" sibTransId="{69845798-74C5-4E8A-A824-225FD641F250}"/>
    <dgm:cxn modelId="{F0E411C6-B48B-46CD-A5B4-996968DA17DA}" type="presOf" srcId="{9B369AA9-A967-4F90-8475-933CF3EE82F8}" destId="{F8966961-5307-4AB7-8854-86E5F76A48E6}" srcOrd="0" destOrd="0" presId="urn:microsoft.com/office/officeart/2018/2/layout/IconVerticalSolidList"/>
    <dgm:cxn modelId="{FF76E9D6-0082-4992-88F2-C60F56619080}" type="presOf" srcId="{6AA7558D-9F18-4F00-8781-71454460DDF6}" destId="{221EDD86-3E36-459A-A288-4FDC4BDE4AAD}" srcOrd="0" destOrd="0" presId="urn:microsoft.com/office/officeart/2018/2/layout/IconVerticalSolidList"/>
    <dgm:cxn modelId="{80A3DAE4-D58A-4AD1-AE12-49A9BA613380}" srcId="{BCBAE08B-648A-4B45-9C4C-A86634CEC89E}" destId="{64E0D494-0758-4FB2-A09F-B8B413073FEB}" srcOrd="5" destOrd="0" parTransId="{79314643-0037-47EE-966C-D57F38D02876}" sibTransId="{5952B048-7BB0-4327-8032-4EEA688F52C7}"/>
    <dgm:cxn modelId="{5DB1F0F1-822E-463A-B14D-94F1E1C5324F}" type="presOf" srcId="{6337ED8E-E1DC-43AB-B983-6F2A86BF2703}" destId="{F139B4B0-E887-4E8B-977D-EF9EAD67536B}" srcOrd="0" destOrd="0" presId="urn:microsoft.com/office/officeart/2018/2/layout/IconVerticalSolidList"/>
    <dgm:cxn modelId="{834E2753-77C1-4363-A764-0B087F0CC42F}" type="presParOf" srcId="{CB5C2620-7113-41AE-8CD5-E6D74CD4F606}" destId="{9E3AEE8C-774F-40A5-AC32-EF3AF42E64FC}" srcOrd="0" destOrd="0" presId="urn:microsoft.com/office/officeart/2018/2/layout/IconVerticalSolidList"/>
    <dgm:cxn modelId="{9F702740-B134-4324-85AA-B732816D1110}" type="presParOf" srcId="{9E3AEE8C-774F-40A5-AC32-EF3AF42E64FC}" destId="{0115828E-56F1-45C2-B325-0E42A2C7B40F}" srcOrd="0" destOrd="0" presId="urn:microsoft.com/office/officeart/2018/2/layout/IconVerticalSolidList"/>
    <dgm:cxn modelId="{577F0762-4E7C-4996-A577-021B5322CAEA}" type="presParOf" srcId="{9E3AEE8C-774F-40A5-AC32-EF3AF42E64FC}" destId="{20FA3F4F-74C1-4B74-9FB4-C18F11919A5D}" srcOrd="1" destOrd="0" presId="urn:microsoft.com/office/officeart/2018/2/layout/IconVerticalSolidList"/>
    <dgm:cxn modelId="{26A00495-BF90-4C8B-88BE-B619A9E7FB38}" type="presParOf" srcId="{9E3AEE8C-774F-40A5-AC32-EF3AF42E64FC}" destId="{B5D12AC1-B843-4F7B-B354-EA8E7742E457}" srcOrd="2" destOrd="0" presId="urn:microsoft.com/office/officeart/2018/2/layout/IconVerticalSolidList"/>
    <dgm:cxn modelId="{A0D27BFA-8CFC-4AFB-B474-6EDD0934D401}" type="presParOf" srcId="{9E3AEE8C-774F-40A5-AC32-EF3AF42E64FC}" destId="{7E447757-FC4D-45DF-9DB0-09A7C4278C8E}" srcOrd="3" destOrd="0" presId="urn:microsoft.com/office/officeart/2018/2/layout/IconVerticalSolidList"/>
    <dgm:cxn modelId="{4DCD7A27-30E7-43A4-9310-176E7E1BAA57}" type="presParOf" srcId="{CB5C2620-7113-41AE-8CD5-E6D74CD4F606}" destId="{8CA0B664-08F7-48ED-8D4A-E0B5BA40913D}" srcOrd="1" destOrd="0" presId="urn:microsoft.com/office/officeart/2018/2/layout/IconVerticalSolidList"/>
    <dgm:cxn modelId="{B971C29A-F3D6-4678-999B-D3BD423C1716}" type="presParOf" srcId="{CB5C2620-7113-41AE-8CD5-E6D74CD4F606}" destId="{DB07B3F0-3CE5-4888-8E4B-17BF7431C5CF}" srcOrd="2" destOrd="0" presId="urn:microsoft.com/office/officeart/2018/2/layout/IconVerticalSolidList"/>
    <dgm:cxn modelId="{FFB498CB-64A0-4E82-88EF-16C0A2FAB639}" type="presParOf" srcId="{DB07B3F0-3CE5-4888-8E4B-17BF7431C5CF}" destId="{5CDA14C8-6DFE-4F01-BE8F-B6F8074BF43A}" srcOrd="0" destOrd="0" presId="urn:microsoft.com/office/officeart/2018/2/layout/IconVerticalSolidList"/>
    <dgm:cxn modelId="{FCC3D0DD-89A4-4A77-B62F-5F53F0606624}" type="presParOf" srcId="{DB07B3F0-3CE5-4888-8E4B-17BF7431C5CF}" destId="{83B71BEE-19B2-4946-A6BE-9A5033BA9B19}" srcOrd="1" destOrd="0" presId="urn:microsoft.com/office/officeart/2018/2/layout/IconVerticalSolidList"/>
    <dgm:cxn modelId="{10C87FDB-0FCF-48E8-8A8E-896841CAD7F2}" type="presParOf" srcId="{DB07B3F0-3CE5-4888-8E4B-17BF7431C5CF}" destId="{7C2D6ECB-DE1F-4980-ACE7-A1924C035C9E}" srcOrd="2" destOrd="0" presId="urn:microsoft.com/office/officeart/2018/2/layout/IconVerticalSolidList"/>
    <dgm:cxn modelId="{BFF0C37B-8306-4C46-910F-F364FA7C24C4}" type="presParOf" srcId="{DB07B3F0-3CE5-4888-8E4B-17BF7431C5CF}" destId="{354BCFF4-0EA7-44FE-BF60-8867C4601704}" srcOrd="3" destOrd="0" presId="urn:microsoft.com/office/officeart/2018/2/layout/IconVerticalSolidList"/>
    <dgm:cxn modelId="{23890B10-1FD0-4EE3-90D6-77E70DAE3987}" type="presParOf" srcId="{CB5C2620-7113-41AE-8CD5-E6D74CD4F606}" destId="{17AC1170-F4E3-426D-A504-A91000855F3B}" srcOrd="3" destOrd="0" presId="urn:microsoft.com/office/officeart/2018/2/layout/IconVerticalSolidList"/>
    <dgm:cxn modelId="{4E92CAFD-8870-4299-A8DC-7BFF289C57A1}" type="presParOf" srcId="{CB5C2620-7113-41AE-8CD5-E6D74CD4F606}" destId="{D6FA0FE9-C9C1-4D3E-8258-CEB37FE99732}" srcOrd="4" destOrd="0" presId="urn:microsoft.com/office/officeart/2018/2/layout/IconVerticalSolidList"/>
    <dgm:cxn modelId="{9DABA7D8-8D04-4C71-A259-024D4889D087}" type="presParOf" srcId="{D6FA0FE9-C9C1-4D3E-8258-CEB37FE99732}" destId="{D9696D43-5DCE-4638-B80D-1E4A0756419D}" srcOrd="0" destOrd="0" presId="urn:microsoft.com/office/officeart/2018/2/layout/IconVerticalSolidList"/>
    <dgm:cxn modelId="{50E45DAE-73A7-48FF-9A96-F04ECA7267B9}" type="presParOf" srcId="{D6FA0FE9-C9C1-4D3E-8258-CEB37FE99732}" destId="{8C7BF61B-3AE9-4392-9E46-14BEFC13B902}" srcOrd="1" destOrd="0" presId="urn:microsoft.com/office/officeart/2018/2/layout/IconVerticalSolidList"/>
    <dgm:cxn modelId="{BBC04BF6-1690-4C80-B034-815BB988251B}" type="presParOf" srcId="{D6FA0FE9-C9C1-4D3E-8258-CEB37FE99732}" destId="{321075EF-C301-47FA-B531-F8042706AD23}" srcOrd="2" destOrd="0" presId="urn:microsoft.com/office/officeart/2018/2/layout/IconVerticalSolidList"/>
    <dgm:cxn modelId="{9FFE6E43-27A1-4CE8-94C9-21CD251C3E91}" type="presParOf" srcId="{D6FA0FE9-C9C1-4D3E-8258-CEB37FE99732}" destId="{221EDD86-3E36-459A-A288-4FDC4BDE4AAD}" srcOrd="3" destOrd="0" presId="urn:microsoft.com/office/officeart/2018/2/layout/IconVerticalSolidList"/>
    <dgm:cxn modelId="{54F8C03F-3AD0-49DA-9AA8-481B8B1A15EA}" type="presParOf" srcId="{CB5C2620-7113-41AE-8CD5-E6D74CD4F606}" destId="{F00DCD46-73B5-4D59-99FC-955534BCA8A5}" srcOrd="5" destOrd="0" presId="urn:microsoft.com/office/officeart/2018/2/layout/IconVerticalSolidList"/>
    <dgm:cxn modelId="{E9B5BD85-2AC5-4EF6-9055-B10469FA0FB6}" type="presParOf" srcId="{CB5C2620-7113-41AE-8CD5-E6D74CD4F606}" destId="{48E5EA5D-E65D-4722-A0AB-D96EE3974AA7}" srcOrd="6" destOrd="0" presId="urn:microsoft.com/office/officeart/2018/2/layout/IconVerticalSolidList"/>
    <dgm:cxn modelId="{4FBCD50E-9C59-4C71-89F7-80F5B1407EA5}" type="presParOf" srcId="{48E5EA5D-E65D-4722-A0AB-D96EE3974AA7}" destId="{ADF2F885-F315-487F-82F0-AB2250DE7FC8}" srcOrd="0" destOrd="0" presId="urn:microsoft.com/office/officeart/2018/2/layout/IconVerticalSolidList"/>
    <dgm:cxn modelId="{BDF1CB7E-9B18-4A54-81D4-6DDBB2865601}" type="presParOf" srcId="{48E5EA5D-E65D-4722-A0AB-D96EE3974AA7}" destId="{E615285F-80BA-4080-9C32-A59ED640EA69}" srcOrd="1" destOrd="0" presId="urn:microsoft.com/office/officeart/2018/2/layout/IconVerticalSolidList"/>
    <dgm:cxn modelId="{49661831-76D0-4646-91F0-3291897D9D3D}" type="presParOf" srcId="{48E5EA5D-E65D-4722-A0AB-D96EE3974AA7}" destId="{81FAE5AE-6CB5-45E1-A346-7A90E07DA90F}" srcOrd="2" destOrd="0" presId="urn:microsoft.com/office/officeart/2018/2/layout/IconVerticalSolidList"/>
    <dgm:cxn modelId="{53B5F907-0A90-446F-A147-C2720ABC58FD}" type="presParOf" srcId="{48E5EA5D-E65D-4722-A0AB-D96EE3974AA7}" destId="{CAF66218-261D-43C8-AAF7-F2DE8C8CC6C1}" srcOrd="3" destOrd="0" presId="urn:microsoft.com/office/officeart/2018/2/layout/IconVerticalSolidList"/>
    <dgm:cxn modelId="{65328E6E-DC5A-4316-AE20-FA8896787394}" type="presParOf" srcId="{CB5C2620-7113-41AE-8CD5-E6D74CD4F606}" destId="{D4B84D24-3BB6-471C-B593-560C4D635962}" srcOrd="7" destOrd="0" presId="urn:microsoft.com/office/officeart/2018/2/layout/IconVerticalSolidList"/>
    <dgm:cxn modelId="{9E8B36F2-B0C5-435E-89C7-77EBCD1D5945}" type="presParOf" srcId="{CB5C2620-7113-41AE-8CD5-E6D74CD4F606}" destId="{FA5B1AC4-7FB7-41B7-BB01-9D3EDD4BCC6A}" srcOrd="8" destOrd="0" presId="urn:microsoft.com/office/officeart/2018/2/layout/IconVerticalSolidList"/>
    <dgm:cxn modelId="{64C5E398-9619-434A-B783-6F6FC9839B23}" type="presParOf" srcId="{FA5B1AC4-7FB7-41B7-BB01-9D3EDD4BCC6A}" destId="{A458E56C-76B6-4F49-A7C4-E5C0F7163970}" srcOrd="0" destOrd="0" presId="urn:microsoft.com/office/officeart/2018/2/layout/IconVerticalSolidList"/>
    <dgm:cxn modelId="{0AC94F80-E251-4694-95D3-8A41288CBD2E}" type="presParOf" srcId="{FA5B1AC4-7FB7-41B7-BB01-9D3EDD4BCC6A}" destId="{0D716034-9626-4210-9253-734920ABFA18}" srcOrd="1" destOrd="0" presId="urn:microsoft.com/office/officeart/2018/2/layout/IconVerticalSolidList"/>
    <dgm:cxn modelId="{5EEBF0CD-5C57-4701-AFC4-41B2B09AB859}" type="presParOf" srcId="{FA5B1AC4-7FB7-41B7-BB01-9D3EDD4BCC6A}" destId="{EF2818E1-5DAC-445E-8A5E-CD4CF94A044F}" srcOrd="2" destOrd="0" presId="urn:microsoft.com/office/officeart/2018/2/layout/IconVerticalSolidList"/>
    <dgm:cxn modelId="{1FD78C52-51BC-4ED6-8EE9-6361A1DF05F2}" type="presParOf" srcId="{FA5B1AC4-7FB7-41B7-BB01-9D3EDD4BCC6A}" destId="{F139B4B0-E887-4E8B-977D-EF9EAD67536B}" srcOrd="3" destOrd="0" presId="urn:microsoft.com/office/officeart/2018/2/layout/IconVerticalSolidList"/>
    <dgm:cxn modelId="{5092A76E-8D16-4A0C-B568-D147D67837DA}" type="presParOf" srcId="{CB5C2620-7113-41AE-8CD5-E6D74CD4F606}" destId="{AFCA8B36-13C1-4C43-B55E-FD248C224FEB}" srcOrd="9" destOrd="0" presId="urn:microsoft.com/office/officeart/2018/2/layout/IconVerticalSolidList"/>
    <dgm:cxn modelId="{DD9856DE-583E-4753-84B1-616C97DAC338}" type="presParOf" srcId="{CB5C2620-7113-41AE-8CD5-E6D74CD4F606}" destId="{BCFB9517-DE7D-4352-89B8-F573789DC5E5}" srcOrd="10" destOrd="0" presId="urn:microsoft.com/office/officeart/2018/2/layout/IconVerticalSolidList"/>
    <dgm:cxn modelId="{396A2CF9-F089-4283-9F89-A3B4B4EE0872}" type="presParOf" srcId="{BCFB9517-DE7D-4352-89B8-F573789DC5E5}" destId="{0B536B59-7844-42FE-9E83-74D1FC00BF7C}" srcOrd="0" destOrd="0" presId="urn:microsoft.com/office/officeart/2018/2/layout/IconVerticalSolidList"/>
    <dgm:cxn modelId="{99BDAF84-6D6D-4EC3-8BF4-F1A037D68022}" type="presParOf" srcId="{BCFB9517-DE7D-4352-89B8-F573789DC5E5}" destId="{1775C6B2-EFF7-47FC-A870-0FE0B0A05EE0}" srcOrd="1" destOrd="0" presId="urn:microsoft.com/office/officeart/2018/2/layout/IconVerticalSolidList"/>
    <dgm:cxn modelId="{A0C40933-5116-4F14-B59D-FF323298CC91}" type="presParOf" srcId="{BCFB9517-DE7D-4352-89B8-F573789DC5E5}" destId="{98C1855C-521B-4F0D-900E-400BBC1E7A2F}" srcOrd="2" destOrd="0" presId="urn:microsoft.com/office/officeart/2018/2/layout/IconVerticalSolidList"/>
    <dgm:cxn modelId="{FF7F4C61-D300-40E7-A45E-6402A23D41AF}" type="presParOf" srcId="{BCFB9517-DE7D-4352-89B8-F573789DC5E5}" destId="{716CB23F-1090-4D69-90ED-8969D54C4F27}" srcOrd="3" destOrd="0" presId="urn:microsoft.com/office/officeart/2018/2/layout/IconVerticalSolidList"/>
    <dgm:cxn modelId="{4C68E81E-3CFB-4EDD-B8AD-3FE57088C8EB}" type="presParOf" srcId="{CB5C2620-7113-41AE-8CD5-E6D74CD4F606}" destId="{7B9DB4DF-4EB4-490B-A485-CE3C16E62C95}" srcOrd="11" destOrd="0" presId="urn:microsoft.com/office/officeart/2018/2/layout/IconVerticalSolidList"/>
    <dgm:cxn modelId="{934AC172-6A79-4367-A6F7-D08CEC4BDAEA}" type="presParOf" srcId="{CB5C2620-7113-41AE-8CD5-E6D74CD4F606}" destId="{86D416D4-FA29-4A53-82CF-19B25A763B5C}" srcOrd="12" destOrd="0" presId="urn:microsoft.com/office/officeart/2018/2/layout/IconVerticalSolidList"/>
    <dgm:cxn modelId="{7471B594-8D8C-4CBD-B2BA-8EF13303E7CA}" type="presParOf" srcId="{86D416D4-FA29-4A53-82CF-19B25A763B5C}" destId="{3BFA6C97-7FEF-4414-B60C-E9E844DDC792}" srcOrd="0" destOrd="0" presId="urn:microsoft.com/office/officeart/2018/2/layout/IconVerticalSolidList"/>
    <dgm:cxn modelId="{068FCED9-3944-4A41-A9EE-3EA867B57B86}" type="presParOf" srcId="{86D416D4-FA29-4A53-82CF-19B25A763B5C}" destId="{EA378A10-0AFB-4825-815B-0F245FAC3D02}" srcOrd="1" destOrd="0" presId="urn:microsoft.com/office/officeart/2018/2/layout/IconVerticalSolidList"/>
    <dgm:cxn modelId="{E3342138-EF75-4C68-8C21-AF2434154C70}" type="presParOf" srcId="{86D416D4-FA29-4A53-82CF-19B25A763B5C}" destId="{5AA84AF8-DDDA-4BBC-8F3E-EF843039ABEA}" srcOrd="2" destOrd="0" presId="urn:microsoft.com/office/officeart/2018/2/layout/IconVerticalSolidList"/>
    <dgm:cxn modelId="{E6BB26D2-403C-4DB9-BB44-8BF4BE0604DA}" type="presParOf" srcId="{86D416D4-FA29-4A53-82CF-19B25A763B5C}" destId="{F8966961-5307-4AB7-8854-86E5F76A48E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15828E-56F1-45C2-B325-0E42A2C7B40F}">
      <dsp:nvSpPr>
        <dsp:cNvPr id="0" name=""/>
        <dsp:cNvSpPr/>
      </dsp:nvSpPr>
      <dsp:spPr>
        <a:xfrm>
          <a:off x="0" y="403"/>
          <a:ext cx="5744684" cy="5559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FA3F4F-74C1-4B74-9FB4-C18F11919A5D}">
      <dsp:nvSpPr>
        <dsp:cNvPr id="0" name=""/>
        <dsp:cNvSpPr/>
      </dsp:nvSpPr>
      <dsp:spPr>
        <a:xfrm>
          <a:off x="168171" y="125489"/>
          <a:ext cx="305765" cy="3057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447757-FC4D-45DF-9DB0-09A7C4278C8E}">
      <dsp:nvSpPr>
        <dsp:cNvPr id="0" name=""/>
        <dsp:cNvSpPr/>
      </dsp:nvSpPr>
      <dsp:spPr>
        <a:xfrm>
          <a:off x="642107" y="403"/>
          <a:ext cx="5102577" cy="55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837" tIns="58837" rIns="58837" bIns="5883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Motivation</a:t>
          </a:r>
        </a:p>
      </dsp:txBody>
      <dsp:txXfrm>
        <a:off x="642107" y="403"/>
        <a:ext cx="5102577" cy="555937"/>
      </dsp:txXfrm>
    </dsp:sp>
    <dsp:sp modelId="{5CDA14C8-6DFE-4F01-BE8F-B6F8074BF43A}">
      <dsp:nvSpPr>
        <dsp:cNvPr id="0" name=""/>
        <dsp:cNvSpPr/>
      </dsp:nvSpPr>
      <dsp:spPr>
        <a:xfrm>
          <a:off x="0" y="695325"/>
          <a:ext cx="5744684" cy="5559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B71BEE-19B2-4946-A6BE-9A5033BA9B19}">
      <dsp:nvSpPr>
        <dsp:cNvPr id="0" name=""/>
        <dsp:cNvSpPr/>
      </dsp:nvSpPr>
      <dsp:spPr>
        <a:xfrm>
          <a:off x="168171" y="820411"/>
          <a:ext cx="305765" cy="3057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4BCFF4-0EA7-44FE-BF60-8867C4601704}">
      <dsp:nvSpPr>
        <dsp:cNvPr id="0" name=""/>
        <dsp:cNvSpPr/>
      </dsp:nvSpPr>
      <dsp:spPr>
        <a:xfrm>
          <a:off x="642107" y="695325"/>
          <a:ext cx="5102577" cy="55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837" tIns="58837" rIns="58837" bIns="5883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 Description</a:t>
          </a:r>
        </a:p>
      </dsp:txBody>
      <dsp:txXfrm>
        <a:off x="642107" y="695325"/>
        <a:ext cx="5102577" cy="555937"/>
      </dsp:txXfrm>
    </dsp:sp>
    <dsp:sp modelId="{D9696D43-5DCE-4638-B80D-1E4A0756419D}">
      <dsp:nvSpPr>
        <dsp:cNvPr id="0" name=""/>
        <dsp:cNvSpPr/>
      </dsp:nvSpPr>
      <dsp:spPr>
        <a:xfrm>
          <a:off x="0" y="1390247"/>
          <a:ext cx="5744684" cy="5559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7BF61B-3AE9-4392-9E46-14BEFC13B902}">
      <dsp:nvSpPr>
        <dsp:cNvPr id="0" name=""/>
        <dsp:cNvSpPr/>
      </dsp:nvSpPr>
      <dsp:spPr>
        <a:xfrm>
          <a:off x="168171" y="1515333"/>
          <a:ext cx="305765" cy="3057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1EDD86-3E36-459A-A288-4FDC4BDE4AAD}">
      <dsp:nvSpPr>
        <dsp:cNvPr id="0" name=""/>
        <dsp:cNvSpPr/>
      </dsp:nvSpPr>
      <dsp:spPr>
        <a:xfrm>
          <a:off x="642107" y="1390247"/>
          <a:ext cx="5102577" cy="55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837" tIns="58837" rIns="58837" bIns="5883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Audio signal processing</a:t>
          </a:r>
        </a:p>
      </dsp:txBody>
      <dsp:txXfrm>
        <a:off x="642107" y="1390247"/>
        <a:ext cx="5102577" cy="555937"/>
      </dsp:txXfrm>
    </dsp:sp>
    <dsp:sp modelId="{ADF2F885-F315-487F-82F0-AB2250DE7FC8}">
      <dsp:nvSpPr>
        <dsp:cNvPr id="0" name=""/>
        <dsp:cNvSpPr/>
      </dsp:nvSpPr>
      <dsp:spPr>
        <a:xfrm>
          <a:off x="0" y="2085169"/>
          <a:ext cx="5744684" cy="5559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15285F-80BA-4080-9C32-A59ED640EA69}">
      <dsp:nvSpPr>
        <dsp:cNvPr id="0" name=""/>
        <dsp:cNvSpPr/>
      </dsp:nvSpPr>
      <dsp:spPr>
        <a:xfrm>
          <a:off x="168171" y="2210255"/>
          <a:ext cx="305765" cy="30576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F66218-261D-43C8-AAF7-F2DE8C8CC6C1}">
      <dsp:nvSpPr>
        <dsp:cNvPr id="0" name=""/>
        <dsp:cNvSpPr/>
      </dsp:nvSpPr>
      <dsp:spPr>
        <a:xfrm>
          <a:off x="642107" y="2085169"/>
          <a:ext cx="5102577" cy="55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837" tIns="58837" rIns="58837" bIns="5883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Machine learning model</a:t>
          </a:r>
        </a:p>
      </dsp:txBody>
      <dsp:txXfrm>
        <a:off x="642107" y="2085169"/>
        <a:ext cx="5102577" cy="555937"/>
      </dsp:txXfrm>
    </dsp:sp>
    <dsp:sp modelId="{A458E56C-76B6-4F49-A7C4-E5C0F7163970}">
      <dsp:nvSpPr>
        <dsp:cNvPr id="0" name=""/>
        <dsp:cNvSpPr/>
      </dsp:nvSpPr>
      <dsp:spPr>
        <a:xfrm>
          <a:off x="0" y="2780091"/>
          <a:ext cx="5744684" cy="5559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716034-9626-4210-9253-734920ABFA18}">
      <dsp:nvSpPr>
        <dsp:cNvPr id="0" name=""/>
        <dsp:cNvSpPr/>
      </dsp:nvSpPr>
      <dsp:spPr>
        <a:xfrm>
          <a:off x="168171" y="2905177"/>
          <a:ext cx="305765" cy="30576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39B4B0-E887-4E8B-977D-EF9EAD67536B}">
      <dsp:nvSpPr>
        <dsp:cNvPr id="0" name=""/>
        <dsp:cNvSpPr/>
      </dsp:nvSpPr>
      <dsp:spPr>
        <a:xfrm>
          <a:off x="642107" y="2780091"/>
          <a:ext cx="5102577" cy="55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837" tIns="58837" rIns="58837" bIns="5883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Demo</a:t>
          </a:r>
        </a:p>
      </dsp:txBody>
      <dsp:txXfrm>
        <a:off x="642107" y="2780091"/>
        <a:ext cx="5102577" cy="555937"/>
      </dsp:txXfrm>
    </dsp:sp>
    <dsp:sp modelId="{0B536B59-7844-42FE-9E83-74D1FC00BF7C}">
      <dsp:nvSpPr>
        <dsp:cNvPr id="0" name=""/>
        <dsp:cNvSpPr/>
      </dsp:nvSpPr>
      <dsp:spPr>
        <a:xfrm>
          <a:off x="0" y="3475012"/>
          <a:ext cx="5744684" cy="5559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75C6B2-EFF7-47FC-A870-0FE0B0A05EE0}">
      <dsp:nvSpPr>
        <dsp:cNvPr id="0" name=""/>
        <dsp:cNvSpPr/>
      </dsp:nvSpPr>
      <dsp:spPr>
        <a:xfrm>
          <a:off x="168171" y="3600098"/>
          <a:ext cx="305765" cy="30576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6CB23F-1090-4D69-90ED-8969D54C4F27}">
      <dsp:nvSpPr>
        <dsp:cNvPr id="0" name=""/>
        <dsp:cNvSpPr/>
      </dsp:nvSpPr>
      <dsp:spPr>
        <a:xfrm>
          <a:off x="642107" y="3475012"/>
          <a:ext cx="5102577" cy="55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837" tIns="58837" rIns="58837" bIns="5883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Results</a:t>
          </a:r>
        </a:p>
      </dsp:txBody>
      <dsp:txXfrm>
        <a:off x="642107" y="3475012"/>
        <a:ext cx="5102577" cy="555937"/>
      </dsp:txXfrm>
    </dsp:sp>
    <dsp:sp modelId="{3BFA6C97-7FEF-4414-B60C-E9E844DDC792}">
      <dsp:nvSpPr>
        <dsp:cNvPr id="0" name=""/>
        <dsp:cNvSpPr/>
      </dsp:nvSpPr>
      <dsp:spPr>
        <a:xfrm>
          <a:off x="0" y="4169934"/>
          <a:ext cx="5744684" cy="5559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378A10-0AFB-4825-815B-0F245FAC3D02}">
      <dsp:nvSpPr>
        <dsp:cNvPr id="0" name=""/>
        <dsp:cNvSpPr/>
      </dsp:nvSpPr>
      <dsp:spPr>
        <a:xfrm>
          <a:off x="168171" y="4295020"/>
          <a:ext cx="305765" cy="30576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966961-5307-4AB7-8854-86E5F76A48E6}">
      <dsp:nvSpPr>
        <dsp:cNvPr id="0" name=""/>
        <dsp:cNvSpPr/>
      </dsp:nvSpPr>
      <dsp:spPr>
        <a:xfrm>
          <a:off x="642107" y="4169934"/>
          <a:ext cx="5102577" cy="55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837" tIns="58837" rIns="58837" bIns="5883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Conclusion and future work</a:t>
          </a:r>
        </a:p>
      </dsp:txBody>
      <dsp:txXfrm>
        <a:off x="642107" y="4169934"/>
        <a:ext cx="5102577" cy="5559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55DF13-3578-4D63-9710-DF57F025529F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F75EF-0B24-4623-9549-98E109012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62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Important information in the audio is in the frequency domain</a:t>
            </a:r>
          </a:p>
          <a:p>
            <a:pPr marL="171450" indent="-171450">
              <a:buFontTx/>
              <a:buChar char="-"/>
            </a:pPr>
            <a:r>
              <a:rPr lang="en-US" dirty="0"/>
              <a:t>FT decompose a signal into individual frequencies and the frequency’s amplitude</a:t>
            </a:r>
          </a:p>
          <a:p>
            <a:pPr marL="171450" indent="-171450">
              <a:buFontTx/>
              <a:buChar char="-"/>
            </a:pPr>
            <a:r>
              <a:rPr lang="en-US" dirty="0"/>
              <a:t>STFT - 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The FFT is computed on overlapping windowed segments of the signal, and we get what is called the </a:t>
            </a: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spectrogram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/>
              <a:t>FFT is computed on overlapping windowed segments to produce spectrogram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Mel scale - </a:t>
            </a:r>
            <a:r>
              <a:rPr lang="en-US" sz="1200" dirty="0"/>
              <a:t>A unit of pitch such that equal distances in pitch sounded equally distant to the listener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F75EF-0B24-4623-9549-98E1090128C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20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F75EF-0B24-4623-9549-98E1090128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26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92887-E60E-407F-BD31-E14C5D529B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A282D5-A62D-4850-BC7E-F1372CFD0B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62F26-C11A-48FE-B03D-58CBFFF13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DC517-9EA8-4601-BE19-2648078672C2}" type="datetime1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C6707-224A-412A-8737-AF5F6C030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20843-34F4-4D5A-8A38-E41C9469E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CF2AB-C1C8-459A-AF67-E0DDF6E160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500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E17B9-7F22-4C86-979A-A34FD33A4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4771B3-65BE-4D95-A87F-B46D24877E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F2F6E-1825-4B42-94FC-41039BF95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3A1DF-7A7C-4B7D-939B-C1877FBF87AF}" type="datetime1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2AD78-2B43-4341-8070-B6A9C4FFE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113D0-E243-42B6-9A60-06DCBDE57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CF2AB-C1C8-459A-AF67-E0DDF6E160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001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D56F2E-B8FD-4F02-BC75-96EDB33169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6DFD53-D8BB-40F4-BF8C-0BC387F25D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7FCD7-B37F-440F-BBC4-31747D566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247AD-0989-4D01-ABD1-03DF84147547}" type="datetime1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B5A49-D9BA-4601-93B3-12A1B3F02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628D3-E016-4502-BAE5-78C168F49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CF2AB-C1C8-459A-AF67-E0DDF6E160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70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57799-599A-4ABB-9660-EC5F51220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632F9-212D-4F45-B02E-501F3DAF8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47C99-8AA6-471A-A604-8646CB759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F53F-4F11-4975-ADE0-2DAC9372C3CC}" type="datetime1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21D04-0D95-4E50-A273-F3CE0902C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E5CD9-6429-45CB-B816-B8C8F023F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CF2AB-C1C8-459A-AF67-E0DDF6E160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635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B8A38-DEF3-4D9E-A3E3-C1205BBF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6A024-B4BB-4F26-AD46-B96016966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F2378-B511-4EA8-A6A8-74D9A2111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4E420-6585-4C95-AEDA-D4CE43ED8222}" type="datetime1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3AA12-7A74-45A7-A562-ED6770834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89C60-D63E-41F5-8328-CCA00F003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CF2AB-C1C8-459A-AF67-E0DDF6E160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974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91B3A-9033-4653-A3F2-7B888C2AB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465EF-2A69-4208-A617-0669BB76BA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027A5A-7311-4403-8D10-79F9902523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3CB765-3F8A-4771-AD1F-3F5233E75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46D83-3A53-4BB3-AB31-B393D1B444BE}" type="datetime1">
              <a:rPr lang="en-US" smtClean="0"/>
              <a:t>7/5/2022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73340C-94C6-44E4-820C-7092F6886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A0381E-48AB-4732-8604-ECA12DC05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CF2AB-C1C8-459A-AF67-E0DDF6E160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29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5AC2D-892F-470E-9001-8A744B1FF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17009-9F71-4461-80C3-E23FBDD1FB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301617-92E7-40F2-BDFC-E5702801A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26ADAF-6D03-4EAE-8581-A87FCC8F4C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511C51-4255-4BDA-96D9-3D93D84072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83C7E4-1D5A-4936-8954-516AE20EC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A19A-82A3-4A1E-B8AE-E0A6FB9A80A9}" type="datetime1">
              <a:rPr lang="en-US" smtClean="0"/>
              <a:t>7/5/2022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323EEF-FBE2-4C26-8D9D-32EDC74E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16EBE4-7462-42DD-8709-BF7A33876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CF2AB-C1C8-459A-AF67-E0DDF6E160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442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85B57-5506-407C-9D5E-B3411EDF5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444890-2708-4DE8-BA22-78F3BB3F5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791E1-9159-451E-9169-377699CEA276}" type="datetime1">
              <a:rPr lang="en-US" smtClean="0"/>
              <a:t>7/5/2022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9BE415-823F-4428-9DC1-FB077437A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EE4A94-B0EC-4272-9A34-55ECE2C1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CF2AB-C1C8-459A-AF67-E0DDF6E160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708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C75CD4-8F78-460B-AD7B-B9AF3FBFE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09EB9-B0DF-4E85-BF4F-ACCFC45E650C}" type="datetime1">
              <a:rPr lang="en-US" smtClean="0"/>
              <a:t>7/5/2022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6728DB-A938-4379-9D75-AA432F45C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83582-D81D-4015-A930-47546C4F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CF2AB-C1C8-459A-AF67-E0DDF6E160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946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FCA90-54B1-4F2A-BE49-69319F353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B4380-17CA-41D5-B965-F861DEC43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162B84-8610-415C-9F5A-1FFF4A9956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0FDFF0-3EB4-4769-ACEA-E1A02F011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27B4D-E67B-48DD-96D4-D80E8BA2792C}" type="datetime1">
              <a:rPr lang="en-US" smtClean="0"/>
              <a:t>7/5/2022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6F0D23-B0BD-456E-BB04-47A31EDE0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BD814C-5C82-456E-9FCC-7387FB415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CF2AB-C1C8-459A-AF67-E0DDF6E160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922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53AB9-5BCA-45F3-B0FD-513C96B32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93F46F-EA44-4F12-83B0-ECBC7B2A8D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AC532E-D99A-48BF-A755-3EB874E942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3BAEBE-6DCF-4FEF-92CF-A19AD3C8A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D81B6-0168-42A6-9B48-4D762C2B9B5D}" type="datetime1">
              <a:rPr lang="en-US" smtClean="0"/>
              <a:t>7/5/2022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F76E28-25A7-4924-8ECB-29AACDEDD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F27A1A-B749-4354-8919-7D09296CB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CF2AB-C1C8-459A-AF67-E0DDF6E160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881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8D14CF-E7CF-4731-B60C-C12168DAD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E497B7-3AD2-4906-8033-3CDDCF4D35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61204-1BCC-4230-BFCD-533EB40975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93F36-F10F-4A5A-B183-DFD7CAE7AF70}" type="datetime1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48B83-43A3-426B-8EE6-23810D18B3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F765C-56EB-4296-9089-CB908DA16D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CF2AB-C1C8-459A-AF67-E0DDF6E160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365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hyperlink" Target="https://yournorthcounty.com/business/california-backyard-birds/" TargetMode="Externa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machinelearningmastery.com/convolutional-layers-for-deep-learning-neural-networks/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medium.com/x8-the-ai-community/audio-classification-using-cnn-coding-example-f9cbd272269e" TargetMode="Externa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hyperlink" Target="https://birdnet.cornell.edu/" TargetMode="External"/><Relationship Id="rId11" Type="http://schemas.openxmlformats.org/officeDocument/2006/relationships/image" Target="../media/image2.png"/><Relationship Id="rId5" Type="http://schemas.openxmlformats.org/officeDocument/2006/relationships/hyperlink" Target="https://www.kaggle.com/vlomme/my-birdcall-datasets" TargetMode="External"/><Relationship Id="rId10" Type="http://schemas.openxmlformats.org/officeDocument/2006/relationships/hyperlink" Target="https://keras.io/api/" TargetMode="External"/><Relationship Id="rId4" Type="http://schemas.openxmlformats.org/officeDocument/2006/relationships/hyperlink" Target="https://ieeexplore.ieee.org/document/9073584" TargetMode="External"/><Relationship Id="rId9" Type="http://schemas.openxmlformats.org/officeDocument/2006/relationships/hyperlink" Target="https://www.audiolabs-erlangen.de/resources/MIR/FMP/B/B_PythonAudio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2.png"/><Relationship Id="rId4" Type="http://schemas.openxmlformats.org/officeDocument/2006/relationships/image" Target="../media/image3.jpe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 descr="A hummingbird flying&#10;&#10;Description automatically generated with low confidence">
            <a:extLst>
              <a:ext uri="{FF2B5EF4-FFF2-40B4-BE49-F238E27FC236}">
                <a16:creationId xmlns:a16="http://schemas.microsoft.com/office/drawing/2014/main" id="{2ADAAEF2-2353-43DE-9042-E677D72170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3801" r="9093" b="5963"/>
          <a:stretch/>
        </p:blipFill>
        <p:spPr>
          <a:xfrm>
            <a:off x="2744352" y="1"/>
            <a:ext cx="9629274" cy="6857999"/>
          </a:xfrm>
          <a:prstGeom prst="rect">
            <a:avLst/>
          </a:prstGeom>
        </p:spPr>
      </p:pic>
      <p:sp>
        <p:nvSpPr>
          <p:cNvPr id="44" name="Freeform: Shape 27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CD138-9C5F-41D3-A959-CDFEF2F76D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736" y="715475"/>
            <a:ext cx="3879232" cy="22481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 dirty="0"/>
              <a:t>Birdcall Identification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BC39E-2FEF-4A2A-92CC-3E1EB4ADF7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6955" y="342006"/>
            <a:ext cx="3205463" cy="11555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000" dirty="0"/>
              <a:t>Project : AI/Machine Learning</a:t>
            </a:r>
          </a:p>
          <a:p>
            <a:pPr algn="l"/>
            <a:endParaRPr lang="en-US" sz="2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1BE881-DFF8-4E3A-A9B4-CB2CB0170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6600" y="6356350"/>
            <a:ext cx="457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CF2AB-C1C8-459A-AF67-E0DDF6E1601B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773488-29DD-4247-BEE2-89540E407AAF}"/>
              </a:ext>
            </a:extLst>
          </p:cNvPr>
          <p:cNvSpPr txBox="1"/>
          <p:nvPr/>
        </p:nvSpPr>
        <p:spPr>
          <a:xfrm>
            <a:off x="315643" y="3525072"/>
            <a:ext cx="74793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FF00"/>
                </a:solidFill>
              </a:rPr>
              <a:t>Project Problem(definition), 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rgbClr val="FFFF00"/>
                </a:solidFill>
              </a:rPr>
              <a:t>AI Solution 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rgbClr val="FFFF00"/>
                </a:solidFill>
              </a:rPr>
              <a:t>&amp; Project  Demo 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3C35FE14-D9E2-2A48-B864-F6AEAD5E02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80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584"/>
    </mc:Choice>
    <mc:Fallback xmlns="">
      <p:transition spd="slow" advTm="205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1A42EF4-9F20-4798-8FA4-E8F03121E1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92"/>
          <a:stretch/>
        </p:blipFill>
        <p:spPr>
          <a:xfrm>
            <a:off x="22" y="0"/>
            <a:ext cx="12191978" cy="685799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5019C9-2DBE-4CAE-B958-EF568BDB0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User Interface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59C91-B94A-4A11-9D38-0322C6B83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8C2CF2AB-C1C8-459A-AF67-E0DDF6E1601B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FD55378-6B47-1A4F-A063-25B5CC02FD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4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04"/>
    </mc:Choice>
    <mc:Fallback xmlns="">
      <p:transition spd="slow" advTm="166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2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3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37D29E7C-5D21-4E94-8E6F-2406264398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92"/>
          <a:stretch/>
        </p:blipFill>
        <p:spPr>
          <a:xfrm>
            <a:off x="705468" y="457200"/>
            <a:ext cx="10781064" cy="5943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2EA10-616C-40C6-B5E5-907E4D4BD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CF2AB-C1C8-459A-AF67-E0DDF6E1601B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 sz="1100">
              <a:solidFill>
                <a:srgbClr val="FFFFFF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B5C73E1-0041-534A-9B20-B971D68575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5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853"/>
    </mc:Choice>
    <mc:Fallback xmlns="">
      <p:transition spd="slow" advTm="308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here of mesh and nodes">
            <a:extLst>
              <a:ext uri="{FF2B5EF4-FFF2-40B4-BE49-F238E27FC236}">
                <a16:creationId xmlns:a16="http://schemas.microsoft.com/office/drawing/2014/main" id="{A514AFAA-F3D8-4C31-90E7-361F70D47D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t="2677" b="2232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37EF48-1E64-48AA-991E-A37D0C0B3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Webpage 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09A42-4E16-475D-B881-9D5ECDFE7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CF2AB-C1C8-459A-AF67-E0DDF6E1601B}" type="slidenum">
              <a:rPr lang="en-US" smtClean="0"/>
              <a:t>12</a:t>
            </a:fld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FC0AA0A-B1EA-244C-9909-99FBF652FD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908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237"/>
    </mc:Choice>
    <mc:Fallback xmlns="">
      <p:transition spd="slow" advTm="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9DA51-DEB6-472F-B2B6-348D1AE23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B14C5-E658-4590-AF7E-1B5D8109B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427333"/>
          </a:xfrm>
        </p:spPr>
        <p:txBody>
          <a:bodyPr>
            <a:normAutofit/>
          </a:bodyPr>
          <a:lstStyle/>
          <a:p>
            <a:r>
              <a:rPr lang="en-US" sz="2000" dirty="0"/>
              <a:t>Accuracy of the model (After 10 epochs)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/>
              <a:t>Training accuracy – 0.983 (98.3%)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/>
              <a:t>Testing accuracy – 0.667 (66.7%)</a:t>
            </a:r>
          </a:p>
          <a:p>
            <a:endParaRPr lang="en-US" sz="1600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6B5612A-9678-4852-8C75-3F5FA554C7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988" y="952500"/>
            <a:ext cx="6439951" cy="48299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28306-2267-4FA5-8CFB-BB8B0D5B1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25100" y="6356350"/>
            <a:ext cx="10287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C2CF2AB-C1C8-459A-AF67-E0DDF6E1601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08C190E-14C4-F145-8748-84D76DF38C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5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678"/>
    </mc:Choice>
    <mc:Fallback xmlns="">
      <p:transition spd="slow" advTm="1076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4D4242-1465-47F6-A0AD-F2E4E165C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Conclusion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42EA3-7847-4647-8CD4-D4B04A4DD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2410" y="704088"/>
            <a:ext cx="5135293" cy="524865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Future Work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Training of model with more birds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Trying to improve the model accuracy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Adding more features to user interface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FAE71-DC8D-46AE-BBA1-B3735E4CA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CF2AB-C1C8-459A-AF67-E0DDF6E1601B}" type="slidenum">
              <a:rPr lang="en-US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A3C6E0C-C35C-F642-A8AB-9BA66E3F87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61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871"/>
    </mc:Choice>
    <mc:Fallback xmlns="">
      <p:transition spd="slow" advTm="47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E1DBEA-BA2F-4ACD-B32D-133837E1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5F890-317D-4316-8F00-430E7F9CF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1700"/>
              <a:t>B. Chandu, A. Munikoti, K. S. Murthy, G. Murthy V. and C. Nagaraj, "Automated Bird Species Identification using Audio Signal Processing and Neural Networks," 2020 International Conference on Artificial Intelligence and Signal Processing (AISP), 2020, pp. 1-5, doi: 10.1109/AISP48273.2020.9073584. </a:t>
            </a:r>
            <a:r>
              <a:rPr lang="en-US" sz="1700">
                <a:hlinkClick r:id="rId4"/>
              </a:rPr>
              <a:t>https://ieeexplore.ieee.org/document/9073584</a:t>
            </a:r>
            <a:r>
              <a:rPr lang="en-US" sz="1700"/>
              <a:t> </a:t>
            </a:r>
          </a:p>
          <a:p>
            <a:r>
              <a:rPr lang="en-US" sz="1700"/>
              <a:t>Dataset - </a:t>
            </a:r>
            <a:r>
              <a:rPr lang="en-US" sz="1700">
                <a:hlinkClick r:id="rId5"/>
              </a:rPr>
              <a:t>https://www.kaggle.com/vlomme/my-birdcall-datasets</a:t>
            </a:r>
            <a:r>
              <a:rPr lang="en-US" sz="1700"/>
              <a:t> </a:t>
            </a:r>
          </a:p>
          <a:p>
            <a:r>
              <a:rPr lang="en-US" sz="1700"/>
              <a:t>Website reference - </a:t>
            </a:r>
            <a:r>
              <a:rPr lang="en-US" sz="1700">
                <a:hlinkClick r:id="rId6"/>
              </a:rPr>
              <a:t>https://birdnet.cornell.edu/</a:t>
            </a:r>
            <a:r>
              <a:rPr lang="en-US" sz="1700"/>
              <a:t> </a:t>
            </a:r>
          </a:p>
          <a:p>
            <a:r>
              <a:rPr lang="en-US" sz="1700"/>
              <a:t>Digit recognition using audio - </a:t>
            </a:r>
            <a:r>
              <a:rPr lang="en-US" sz="1700">
                <a:hlinkClick r:id="rId7"/>
              </a:rPr>
              <a:t>https://medium.com/x8-the-ai-community/audio-classification-using-cnn-coding-example-f9cbd272269e</a:t>
            </a:r>
            <a:r>
              <a:rPr lang="en-US" sz="1700"/>
              <a:t> </a:t>
            </a:r>
          </a:p>
          <a:p>
            <a:r>
              <a:rPr lang="en-US" sz="1700"/>
              <a:t>CNN explanation- </a:t>
            </a:r>
            <a:r>
              <a:rPr lang="en-US" sz="1700">
                <a:hlinkClick r:id="rId8"/>
              </a:rPr>
              <a:t>https://machinelearningmastery.com/convolutional-layers-for-deep-learning-neural-networks/</a:t>
            </a:r>
            <a:r>
              <a:rPr lang="en-US" sz="1700"/>
              <a:t> </a:t>
            </a:r>
          </a:p>
          <a:p>
            <a:r>
              <a:rPr lang="en-US" sz="1700"/>
              <a:t>Audio Signal processing - </a:t>
            </a:r>
            <a:r>
              <a:rPr lang="en-US" sz="1700">
                <a:hlinkClick r:id="rId9"/>
              </a:rPr>
              <a:t>https://www.audiolabs-erlangen.de/resources/MIR/FMP/B/B_PythonAudio.html</a:t>
            </a:r>
            <a:r>
              <a:rPr lang="en-US" sz="1700"/>
              <a:t> </a:t>
            </a:r>
          </a:p>
          <a:p>
            <a:r>
              <a:rPr lang="en-US" sz="1700"/>
              <a:t>Keras API references - </a:t>
            </a:r>
            <a:r>
              <a:rPr lang="en-US" sz="1700">
                <a:hlinkClick r:id="rId10"/>
              </a:rPr>
              <a:t>https://keras.io/api/</a:t>
            </a:r>
            <a:r>
              <a:rPr lang="en-US" sz="170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8B927-EBCC-45FD-A682-25DD5A14F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C2CF2AB-C1C8-459A-AF67-E0DDF6E1601B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6D5CCCF-9175-194D-A496-731570172B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5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90"/>
    </mc:Choice>
    <mc:Fallback xmlns="">
      <p:transition spd="slow" advTm="5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840ECFF-BDDE-43FB-B5B0-67337C9F04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853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54B032-245C-4068-B7F5-0CC81D303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327" y="1065861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Thank you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AF132-48B3-4C3C-B0F8-4EDB62628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356350"/>
            <a:ext cx="900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CF2AB-C1C8-459A-AF67-E0DDF6E1601B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16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97A93F3-5F37-4F49-BD80-EEC85503C1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836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4300"/>
    </mc:Choice>
    <mc:Fallback xmlns="">
      <p:transition spd="slow" advTm="4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DD2400-8D9F-4745-B374-7C9264C238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7751" b="798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50C9A8-595E-4D7B-9E95-3A74FF872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Contents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01AB7B0-3D18-4AD1-B4C0-386EC8A2FC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6864884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FCAEC-0955-4C43-A087-0F456388E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CF2AB-C1C8-459A-AF67-E0DDF6E1601B}" type="slidenum">
              <a:rPr lang="en-US" smtClean="0"/>
              <a:t>2</a:t>
            </a:fld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E7D3D68-55E3-B344-9D68-997D40E909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605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3151"/>
    </mc:Choice>
    <mc:Fallback xmlns="">
      <p:transition spd="slow" advTm="23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irds flying in formation">
            <a:extLst>
              <a:ext uri="{FF2B5EF4-FFF2-40B4-BE49-F238E27FC236}">
                <a16:creationId xmlns:a16="http://schemas.microsoft.com/office/drawing/2014/main" id="{0B2100F4-18BE-442F-89D4-EF4DE988EB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b="1635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081F73-ED71-4FD3-BB71-567ADB5FF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Motivation and Objectives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784B5-7C30-46CB-871D-4ABCF02C1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In terms of application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FFFF"/>
                </a:solidFill>
              </a:rPr>
              <a:t>Explorers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FFFF"/>
                </a:solidFill>
              </a:rPr>
              <a:t>Bird watchers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FFFF"/>
                </a:solidFill>
              </a:rPr>
              <a:t>Researchers and Biologists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In terms of Implementation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FFFF"/>
                </a:solidFill>
              </a:rPr>
              <a:t>Challenge of classifying audio data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FFFF"/>
                </a:solidFill>
              </a:rPr>
              <a:t>Complex and multi-layered prediction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FFFF"/>
                </a:solidFill>
              </a:rPr>
              <a:t>Includes audio signal processing and machine learning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FFFF"/>
                </a:solidFill>
              </a:rPr>
              <a:t>User-friendly web application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A60F7-6158-402E-99A4-1C19E6714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CF2AB-C1C8-459A-AF67-E0DDF6E1601B}" type="slidenum">
              <a:rPr lang="en-US" smtClean="0"/>
              <a:t>3</a:t>
            </a:fld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615F5F2-1705-0048-BE9E-A0B492F14A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80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51655"/>
    </mc:Choice>
    <mc:Fallback xmlns="">
      <p:transition spd="slow" advTm="51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 descr="Floating plants on lake">
            <a:extLst>
              <a:ext uri="{FF2B5EF4-FFF2-40B4-BE49-F238E27FC236}">
                <a16:creationId xmlns:a16="http://schemas.microsoft.com/office/drawing/2014/main" id="{8A3E19AB-CB1F-4A8A-94D0-DBAA8EB692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69" r="3331" b="2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50C9A8-595E-4D7B-9E95-3A74FF872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4350809" cy="861310"/>
          </a:xfrm>
        </p:spPr>
        <p:txBody>
          <a:bodyPr anchor="b">
            <a:normAutofit/>
          </a:bodyPr>
          <a:lstStyle/>
          <a:p>
            <a:r>
              <a:rPr lang="en-US" sz="4800"/>
              <a:t>Data Description</a:t>
            </a:r>
            <a:endParaRPr lang="en-US" sz="4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40CBAA7-A31E-471D-8ABE-F3A5F5F50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594" y="2608820"/>
            <a:ext cx="6224578" cy="3662958"/>
          </a:xfrm>
        </p:spPr>
        <p:txBody>
          <a:bodyPr anchor="t">
            <a:normAutofit fontScale="85000" lnSpcReduction="20000"/>
          </a:bodyPr>
          <a:lstStyle/>
          <a:p>
            <a:r>
              <a:rPr lang="en-US"/>
              <a:t>Audio data is in MP3 format</a:t>
            </a:r>
          </a:p>
          <a:p>
            <a:r>
              <a:rPr lang="en-US"/>
              <a:t>Kaggle birdcall-identification dataset</a:t>
            </a:r>
          </a:p>
          <a:p>
            <a:r>
              <a:rPr lang="en-US"/>
              <a:t>4 out of 30 birds that are local to Indiana State</a:t>
            </a:r>
          </a:p>
          <a:p>
            <a:pPr lvl="1"/>
            <a:r>
              <a:rPr lang="en-US"/>
              <a:t>American Robin</a:t>
            </a:r>
          </a:p>
          <a:p>
            <a:pPr lvl="1"/>
            <a:r>
              <a:rPr lang="en-US"/>
              <a:t>Blue Jay</a:t>
            </a:r>
          </a:p>
          <a:p>
            <a:pPr lvl="1"/>
            <a:r>
              <a:rPr lang="en-US"/>
              <a:t>House sparrow</a:t>
            </a:r>
          </a:p>
          <a:p>
            <a:pPr lvl="1"/>
            <a:r>
              <a:rPr lang="en-US"/>
              <a:t>Northern Cardinal</a:t>
            </a:r>
          </a:p>
          <a:p>
            <a:r>
              <a:rPr lang="en-US"/>
              <a:t>Train set contains 150 audio files (on average) for each bird</a:t>
            </a:r>
          </a:p>
          <a:p>
            <a:r>
              <a:rPr lang="en-US"/>
              <a:t>Test/Validation set contains 20 audio files of each bird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78ED3-7909-4696-A843-55D517B5E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CF2AB-C1C8-459A-AF67-E0DDF6E1601B}" type="slidenum">
              <a:rPr lang="en-US" smtClean="0"/>
              <a:t>4</a:t>
            </a:fld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957D290-BC81-0548-9B57-D81D2EB6C9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8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4711"/>
    </mc:Choice>
    <mc:Fallback xmlns="">
      <p:transition spd="slow" advTm="347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1873"/>
            <a:ext cx="12192000" cy="268612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50C9A8-595E-4D7B-9E95-3A74FF872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633" y="3634276"/>
            <a:ext cx="8148734" cy="1069270"/>
          </a:xfrm>
          <a:solidFill>
            <a:srgbClr val="FFFFFF"/>
          </a:solidFill>
          <a:ln w="31750" cap="sq">
            <a:solidFill>
              <a:srgbClr val="5E5E52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262626"/>
                </a:solidFill>
              </a:rPr>
              <a:t>Data-Preprocessing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8C9F7A-A09D-4F5B-8CB5-3B626D6EB6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19" y="1282812"/>
            <a:ext cx="10118361" cy="119788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CBAA7-A31E-471D-8ABE-F3A5F5F50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3574" y="4889365"/>
            <a:ext cx="7869836" cy="175455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Audio Signal Processing Steps: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Convert MP3 to wav format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Using </a:t>
            </a:r>
            <a:r>
              <a:rPr lang="en-US" sz="2000" dirty="0" err="1">
                <a:solidFill>
                  <a:schemeClr val="bg1"/>
                </a:solidFill>
              </a:rPr>
              <a:t>Librosa</a:t>
            </a:r>
            <a:r>
              <a:rPr lang="en-US" sz="2000" dirty="0">
                <a:solidFill>
                  <a:schemeClr val="bg1"/>
                </a:solidFill>
              </a:rPr>
              <a:t> python library compute Mel Spectrogram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Convert the </a:t>
            </a:r>
            <a:r>
              <a:rPr lang="en-US" sz="2000" dirty="0" err="1">
                <a:solidFill>
                  <a:schemeClr val="bg1"/>
                </a:solidFill>
              </a:rPr>
              <a:t>colour</a:t>
            </a:r>
            <a:r>
              <a:rPr lang="en-US" sz="2000" dirty="0">
                <a:solidFill>
                  <a:schemeClr val="bg1"/>
                </a:solidFill>
              </a:rPr>
              <a:t> spectrogram to gray image of a pre-defined size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Save the image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7A3E0-0632-4F4C-853C-62294443D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49812" y="6356350"/>
            <a:ext cx="80398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C2CF2AB-C1C8-459A-AF67-E0DDF6E1601B}" type="slidenum">
              <a:rPr lang="en-US" sz="1100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sz="110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C99F6FB-1671-334C-B89D-CBF7653F89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7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291"/>
    </mc:Choice>
    <mc:Fallback xmlns="">
      <p:transition spd="slow" advTm="602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50C9A8-595E-4D7B-9E95-3A74FF872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Audio signal processing</a:t>
            </a:r>
          </a:p>
        </p:txBody>
      </p:sp>
      <p:sp>
        <p:nvSpPr>
          <p:cNvPr id="6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CBAA7-A31E-471D-8ABE-F3A5F5F50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 dirty="0"/>
              <a:t>The Fourier transform</a:t>
            </a:r>
          </a:p>
          <a:p>
            <a:r>
              <a:rPr lang="en-US" sz="2200" dirty="0"/>
              <a:t>Fast Fourier Transform is the algorithm</a:t>
            </a:r>
          </a:p>
          <a:p>
            <a:r>
              <a:rPr lang="en-US" sz="2200" dirty="0"/>
              <a:t>Short Fourier Transform (STFT) for non-periodic signals to produce spectrogram</a:t>
            </a:r>
          </a:p>
          <a:p>
            <a:r>
              <a:rPr lang="en-US" sz="2200" dirty="0"/>
              <a:t>A </a:t>
            </a:r>
            <a:r>
              <a:rPr lang="en-US" sz="2200" dirty="0" err="1"/>
              <a:t>mel</a:t>
            </a:r>
            <a:r>
              <a:rPr lang="en-US" sz="2200" dirty="0"/>
              <a:t> spectrogram is a spectrogram where the frequencies are converted to the </a:t>
            </a:r>
            <a:r>
              <a:rPr lang="en-US" sz="2200" dirty="0" err="1"/>
              <a:t>mel</a:t>
            </a:r>
            <a:r>
              <a:rPr lang="en-US" sz="2200" dirty="0"/>
              <a:t> scale</a:t>
            </a:r>
          </a:p>
          <a:p>
            <a:endParaRPr lang="en-US" sz="2200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79F05A7-A85C-44D9-96AB-DF4DDCA53E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8610" y="329183"/>
            <a:ext cx="3515799" cy="40645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CBF8A9-5E0B-4536-A46A-F81E0544408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0" t="12022" r="9744" b="10650"/>
          <a:stretch/>
        </p:blipFill>
        <p:spPr bwMode="auto">
          <a:xfrm>
            <a:off x="8802035" y="4630541"/>
            <a:ext cx="2552374" cy="1902520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694F2E-FD83-4EC6-82B5-B3CFB4BB4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CF2AB-C1C8-459A-AF67-E0DDF6E1601B}" type="slidenum">
              <a:rPr lang="en-US" smtClean="0"/>
              <a:t>6</a:t>
            </a:fld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9E8CAD1-B5B3-5443-B305-67C90875A3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8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141"/>
    </mc:Choice>
    <mc:Fallback xmlns="">
      <p:transition spd="slow" advTm="45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7D62F-FD59-497B-A680-3B872BCC6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4906281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u="sng" kern="1200" dirty="0">
                <a:latin typeface="+mj-lt"/>
                <a:ea typeface="+mj-ea"/>
                <a:cs typeface="+mj-cs"/>
              </a:rPr>
              <a:t>Machine Learning Model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60E25-9EEC-4D8B-BC29-7F385B82A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4484" y="599325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8C2CF2AB-C1C8-459A-AF67-E0DDF6E1601B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7</a:t>
            </a:fld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7CC4F-ABBF-43E3-913F-66B4D924F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006336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>
                <a:latin typeface="+mn-lt"/>
                <a:ea typeface="+mn-ea"/>
                <a:cs typeface="+mn-cs"/>
              </a:rPr>
              <a:t>Conv2D layer</a:t>
            </a:r>
          </a:p>
          <a:p>
            <a:r>
              <a:rPr lang="en-US" dirty="0"/>
              <a:t>Max Pooling layer</a:t>
            </a:r>
          </a:p>
          <a:p>
            <a:r>
              <a:rPr lang="en-US" kern="1200" dirty="0">
                <a:latin typeface="+mn-lt"/>
                <a:ea typeface="+mn-ea"/>
                <a:cs typeface="+mn-cs"/>
              </a:rPr>
              <a:t>Flatten</a:t>
            </a:r>
          </a:p>
          <a:p>
            <a:r>
              <a:rPr lang="en-US" dirty="0"/>
              <a:t>Dropout</a:t>
            </a:r>
          </a:p>
          <a:p>
            <a:r>
              <a:rPr lang="en-US" kern="1200" dirty="0">
                <a:latin typeface="+mn-lt"/>
                <a:ea typeface="+mn-ea"/>
                <a:cs typeface="+mn-cs"/>
              </a:rPr>
              <a:t>Dense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218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8D44E42-C462-4105-BC86-FE75B4E3C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846" y="0"/>
            <a:ext cx="6024154" cy="685800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6CCD520-A92C-4644-B073-B855ACA872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62686"/>
            <a:ext cx="2242457" cy="5824512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F4B48D6-36FB-E44D-8B12-97B6E033D0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62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79087"/>
    </mc:Choice>
    <mc:Fallback xmlns="">
      <p:transition spd="slow" advTm="79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46C92-23DA-417F-A726-DBE09CF77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Summary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BCA9C20E-3FE5-48C7-A0A4-A03941E87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0" t="41749" r="52415" b="9727"/>
          <a:stretch/>
        </p:blipFill>
        <p:spPr>
          <a:xfrm>
            <a:off x="4777316" y="908643"/>
            <a:ext cx="6780700" cy="50383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A8EAB3-950E-41F0-B067-5E0DB5B52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CF2AB-C1C8-459A-AF67-E0DDF6E1601B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42DBE42-7EC0-4B40-9330-92D3B82F2D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9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74"/>
    </mc:Choice>
    <mc:Fallback xmlns="">
      <p:transition spd="slow" advTm="54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1FAB4-422B-48B1-98A3-F456A65FC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Machine learning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8CF96-52AE-4663-B4CD-B37880D53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427333"/>
          </a:xfrm>
        </p:spPr>
        <p:txBody>
          <a:bodyPr>
            <a:normAutofit/>
          </a:bodyPr>
          <a:lstStyle/>
          <a:p>
            <a:r>
              <a:rPr lang="en-US" sz="1600" dirty="0"/>
              <a:t>Model summary visualization</a:t>
            </a:r>
          </a:p>
          <a:p>
            <a:endParaRPr lang="en-US" sz="1600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9D223D3-9153-44F1-BB01-F694939810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931" y="246058"/>
            <a:ext cx="4229100" cy="62928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B0064-C7F7-4879-9969-4CA9938C6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25100" y="6356350"/>
            <a:ext cx="10287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C2CF2AB-C1C8-459A-AF67-E0DDF6E1601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8EFB9EA-70F1-D04B-B4A9-5B7824279D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2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14"/>
    </mc:Choice>
    <mc:Fallback xmlns="">
      <p:transition spd="slow" advTm="216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</TotalTime>
  <Words>517</Words>
  <Application>Microsoft Office PowerPoint</Application>
  <PresentationFormat>Widescreen</PresentationFormat>
  <Paragraphs>96</Paragraphs>
  <Slides>16</Slides>
  <Notes>2</Notes>
  <HiddenSlides>0</HiddenSlides>
  <MMClips>16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Calibri Light</vt:lpstr>
      <vt:lpstr>Charter</vt:lpstr>
      <vt:lpstr>Charter</vt:lpstr>
      <vt:lpstr>Courier New</vt:lpstr>
      <vt:lpstr>Gill Sans MT</vt:lpstr>
      <vt:lpstr>Wingdings</vt:lpstr>
      <vt:lpstr>Office Theme</vt:lpstr>
      <vt:lpstr>Birdcall Identification</vt:lpstr>
      <vt:lpstr>Contents</vt:lpstr>
      <vt:lpstr>Motivation and Objectives</vt:lpstr>
      <vt:lpstr>Data Description</vt:lpstr>
      <vt:lpstr>Data-Preprocessing</vt:lpstr>
      <vt:lpstr>Audio signal processing</vt:lpstr>
      <vt:lpstr>Machine Learning Model</vt:lpstr>
      <vt:lpstr>Model Summary</vt:lpstr>
      <vt:lpstr>Machine learning model</vt:lpstr>
      <vt:lpstr>User Interface</vt:lpstr>
      <vt:lpstr>PowerPoint Presentation</vt:lpstr>
      <vt:lpstr>Webpage Demo</vt:lpstr>
      <vt:lpstr>Result</vt:lpstr>
      <vt:lpstr>Conclusion and Future Work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Birdcall Identification</dc:title>
  <dc:creator>Gowri Kurthkoti Sridhara Rao</dc:creator>
  <cp:lastModifiedBy>Venkata Inukollu</cp:lastModifiedBy>
  <cp:revision>17</cp:revision>
  <dcterms:created xsi:type="dcterms:W3CDTF">2021-12-04T19:49:32Z</dcterms:created>
  <dcterms:modified xsi:type="dcterms:W3CDTF">2022-07-05T17:09:00Z</dcterms:modified>
</cp:coreProperties>
</file>